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736" r:id="rId3"/>
    <p:sldMasterId id="2147483750" r:id="rId4"/>
    <p:sldMasterId id="2147483778" r:id="rId5"/>
    <p:sldMasterId id="2147483814" r:id="rId6"/>
    <p:sldMasterId id="2147483820" r:id="rId7"/>
    <p:sldMasterId id="2147483840" r:id="rId8"/>
    <p:sldMasterId id="2147483847" r:id="rId9"/>
    <p:sldMasterId id="2147483854" r:id="rId10"/>
    <p:sldMasterId id="2147483870" r:id="rId11"/>
    <p:sldMasterId id="2147483878" r:id="rId12"/>
  </p:sldMasterIdLst>
  <p:notesMasterIdLst>
    <p:notesMasterId r:id="rId121"/>
  </p:notesMasterIdLst>
  <p:handoutMasterIdLst>
    <p:handoutMasterId r:id="rId122"/>
  </p:handoutMasterIdLst>
  <p:sldIdLst>
    <p:sldId id="512" r:id="rId13"/>
    <p:sldId id="513" r:id="rId14"/>
    <p:sldId id="514" r:id="rId15"/>
    <p:sldId id="431" r:id="rId16"/>
    <p:sldId id="432" r:id="rId17"/>
    <p:sldId id="433" r:id="rId18"/>
    <p:sldId id="434" r:id="rId19"/>
    <p:sldId id="435" r:id="rId20"/>
    <p:sldId id="464" r:id="rId21"/>
    <p:sldId id="437" r:id="rId22"/>
    <p:sldId id="438" r:id="rId23"/>
    <p:sldId id="439" r:id="rId24"/>
    <p:sldId id="313" r:id="rId25"/>
    <p:sldId id="278" r:id="rId26"/>
    <p:sldId id="455" r:id="rId27"/>
    <p:sldId id="270" r:id="rId28"/>
    <p:sldId id="356" r:id="rId29"/>
    <p:sldId id="295" r:id="rId30"/>
    <p:sldId id="419" r:id="rId31"/>
    <p:sldId id="420" r:id="rId32"/>
    <p:sldId id="421" r:id="rId33"/>
    <p:sldId id="357" r:id="rId34"/>
    <p:sldId id="283" r:id="rId35"/>
    <p:sldId id="284" r:id="rId36"/>
    <p:sldId id="285" r:id="rId37"/>
    <p:sldId id="361" r:id="rId38"/>
    <p:sldId id="458" r:id="rId39"/>
    <p:sldId id="461" r:id="rId40"/>
    <p:sldId id="462" r:id="rId41"/>
    <p:sldId id="362" r:id="rId42"/>
    <p:sldId id="363" r:id="rId43"/>
    <p:sldId id="364" r:id="rId44"/>
    <p:sldId id="365" r:id="rId45"/>
    <p:sldId id="367" r:id="rId46"/>
    <p:sldId id="454" r:id="rId47"/>
    <p:sldId id="358" r:id="rId48"/>
    <p:sldId id="286" r:id="rId49"/>
    <p:sldId id="287" r:id="rId50"/>
    <p:sldId id="326" r:id="rId51"/>
    <p:sldId id="385" r:id="rId52"/>
    <p:sldId id="386" r:id="rId53"/>
    <p:sldId id="387" r:id="rId54"/>
    <p:sldId id="465" r:id="rId55"/>
    <p:sldId id="393" r:id="rId56"/>
    <p:sldId id="394" r:id="rId57"/>
    <p:sldId id="395" r:id="rId58"/>
    <p:sldId id="396" r:id="rId59"/>
    <p:sldId id="397" r:id="rId60"/>
    <p:sldId id="398" r:id="rId61"/>
    <p:sldId id="510" r:id="rId62"/>
    <p:sldId id="399" r:id="rId63"/>
    <p:sldId id="400" r:id="rId64"/>
    <p:sldId id="401" r:id="rId65"/>
    <p:sldId id="402" r:id="rId66"/>
    <p:sldId id="403" r:id="rId67"/>
    <p:sldId id="316" r:id="rId68"/>
    <p:sldId id="404" r:id="rId69"/>
    <p:sldId id="405" r:id="rId70"/>
    <p:sldId id="359" r:id="rId71"/>
    <p:sldId id="300" r:id="rId72"/>
    <p:sldId id="303" r:id="rId73"/>
    <p:sldId id="304" r:id="rId74"/>
    <p:sldId id="30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511" r:id="rId89"/>
    <p:sldId id="479" r:id="rId90"/>
    <p:sldId id="480" r:id="rId91"/>
    <p:sldId id="481" r:id="rId92"/>
    <p:sldId id="482" r:id="rId93"/>
    <p:sldId id="483" r:id="rId94"/>
    <p:sldId id="484" r:id="rId95"/>
    <p:sldId id="485" r:id="rId96"/>
    <p:sldId id="486" r:id="rId97"/>
    <p:sldId id="487" r:id="rId98"/>
    <p:sldId id="488" r:id="rId99"/>
    <p:sldId id="489" r:id="rId100"/>
    <p:sldId id="490" r:id="rId101"/>
    <p:sldId id="491" r:id="rId102"/>
    <p:sldId id="492" r:id="rId103"/>
    <p:sldId id="493" r:id="rId104"/>
    <p:sldId id="494" r:id="rId105"/>
    <p:sldId id="495" r:id="rId106"/>
    <p:sldId id="496" r:id="rId107"/>
    <p:sldId id="497" r:id="rId108"/>
    <p:sldId id="498" r:id="rId109"/>
    <p:sldId id="499" r:id="rId110"/>
    <p:sldId id="500" r:id="rId111"/>
    <p:sldId id="501" r:id="rId112"/>
    <p:sldId id="502" r:id="rId113"/>
    <p:sldId id="503" r:id="rId114"/>
    <p:sldId id="504" r:id="rId115"/>
    <p:sldId id="505" r:id="rId116"/>
    <p:sldId id="506" r:id="rId117"/>
    <p:sldId id="507" r:id="rId118"/>
    <p:sldId id="508" r:id="rId119"/>
    <p:sldId id="509" r:id="rId1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7E442CB-729D-DE44-B584-6CA99658E33C}">
          <p14:sldIdLst/>
        </p14:section>
        <p14:section name="Content Slides" id="{10344E92-FB72-7A4E-A1C7-9901B78FE6D9}">
          <p14:sldIdLst>
            <p14:sldId id="512"/>
            <p14:sldId id="513"/>
            <p14:sldId id="514"/>
            <p14:sldId id="431"/>
            <p14:sldId id="432"/>
            <p14:sldId id="433"/>
            <p14:sldId id="434"/>
            <p14:sldId id="435"/>
            <p14:sldId id="464"/>
            <p14:sldId id="437"/>
            <p14:sldId id="438"/>
            <p14:sldId id="439"/>
            <p14:sldId id="313"/>
            <p14:sldId id="278"/>
            <p14:sldId id="455"/>
            <p14:sldId id="270"/>
            <p14:sldId id="356"/>
            <p14:sldId id="295"/>
            <p14:sldId id="419"/>
            <p14:sldId id="420"/>
            <p14:sldId id="421"/>
            <p14:sldId id="357"/>
            <p14:sldId id="283"/>
            <p14:sldId id="284"/>
            <p14:sldId id="285"/>
            <p14:sldId id="361"/>
            <p14:sldId id="458"/>
            <p14:sldId id="461"/>
            <p14:sldId id="462"/>
            <p14:sldId id="362"/>
            <p14:sldId id="363"/>
            <p14:sldId id="364"/>
            <p14:sldId id="365"/>
            <p14:sldId id="367"/>
            <p14:sldId id="454"/>
            <p14:sldId id="358"/>
            <p14:sldId id="286"/>
            <p14:sldId id="287"/>
            <p14:sldId id="326"/>
            <p14:sldId id="385"/>
            <p14:sldId id="386"/>
            <p14:sldId id="387"/>
            <p14:sldId id="465"/>
            <p14:sldId id="393"/>
            <p14:sldId id="394"/>
            <p14:sldId id="395"/>
            <p14:sldId id="396"/>
            <p14:sldId id="397"/>
            <p14:sldId id="398"/>
            <p14:sldId id="510"/>
            <p14:sldId id="399"/>
            <p14:sldId id="400"/>
            <p14:sldId id="401"/>
            <p14:sldId id="402"/>
            <p14:sldId id="403"/>
            <p14:sldId id="316"/>
            <p14:sldId id="404"/>
            <p14:sldId id="405"/>
            <p14:sldId id="359"/>
            <p14:sldId id="300"/>
            <p14:sldId id="303"/>
            <p14:sldId id="304"/>
            <p14:sldId id="305"/>
            <p14:sldId id="466"/>
            <p14:sldId id="467"/>
            <p14:sldId id="468"/>
            <p14:sldId id="469"/>
            <p14:sldId id="470"/>
            <p14:sldId id="471"/>
            <p14:sldId id="472"/>
            <p14:sldId id="473"/>
            <p14:sldId id="474"/>
            <p14:sldId id="475"/>
            <p14:sldId id="476"/>
            <p14:sldId id="477"/>
            <p14:sldId id="478"/>
            <p14:sldId id="511"/>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Lst>
        </p14:section>
        <p14:section name="Closing Slide(s)" id="{96BD7744-944C-2240-A988-EBA63FBC6C9B}">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50" autoAdjust="0"/>
    <p:restoredTop sz="92150" autoAdjust="0"/>
  </p:normalViewPr>
  <p:slideViewPr>
    <p:cSldViewPr snapToGrid="0" snapToObjects="1">
      <p:cViewPr varScale="1">
        <p:scale>
          <a:sx n="108" d="100"/>
          <a:sy n="108" d="100"/>
        </p:scale>
        <p:origin x="-1680" y="-78"/>
      </p:cViewPr>
      <p:guideLst>
        <p:guide orient="horz" pos="2160"/>
        <p:guide pos="2880"/>
      </p:guideLst>
    </p:cSldViewPr>
  </p:slideViewPr>
  <p:notesTextViewPr>
    <p:cViewPr>
      <p:scale>
        <a:sx n="3" d="2"/>
        <a:sy n="3" d="2"/>
      </p:scale>
      <p:origin x="0" y="0"/>
    </p:cViewPr>
  </p:notesTextViewPr>
  <p:sorterViewPr>
    <p:cViewPr varScale="1">
      <p:scale>
        <a:sx n="1" d="1"/>
        <a:sy n="1" d="1"/>
      </p:scale>
      <p:origin x="0" y="106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slide" Target="slides/slide106.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1D11C5-0A16-4FCB-9551-086BB256DDB4}" type="datetimeFigureOut">
              <a:rPr lang="en-US" smtClean="0"/>
              <a:t>11/24/2015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0A9B01-0221-48FF-B6C5-35537429D75F}" type="slidenum">
              <a:rPr lang="en-US" smtClean="0"/>
              <a:t>‹#›</a:t>
            </a:fld>
            <a:endParaRPr lang="en-US"/>
          </a:p>
        </p:txBody>
      </p:sp>
    </p:spTree>
    <p:extLst>
      <p:ext uri="{BB962C8B-B14F-4D97-AF65-F5344CB8AC3E}">
        <p14:creationId xmlns:p14="http://schemas.microsoft.com/office/powerpoint/2010/main" val="1488171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BD4F0A-D13A-6A41-B07E-AC159AE369EB}" type="datetimeFigureOut">
              <a:rPr lang="en-US" smtClean="0"/>
              <a:pPr/>
              <a:t>11/24/2015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7861A6-17F6-ED48-A36B-50AB9363CF3F}" type="slidenum">
              <a:rPr lang="en-US" smtClean="0"/>
              <a:pPr/>
              <a:t>‹#›</a:t>
            </a:fld>
            <a:endParaRPr lang="en-US"/>
          </a:p>
        </p:txBody>
      </p:sp>
    </p:spTree>
    <p:extLst>
      <p:ext uri="{BB962C8B-B14F-4D97-AF65-F5344CB8AC3E}">
        <p14:creationId xmlns:p14="http://schemas.microsoft.com/office/powerpoint/2010/main" val="2966822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181100" y="696913"/>
            <a:ext cx="4648200" cy="3486150"/>
          </a:xfrm>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C6810E-7836-4C94-8699-6E41FD019BCD}"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396283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13</a:t>
            </a:fld>
            <a:endParaRPr lang="en-US"/>
          </a:p>
        </p:txBody>
      </p:sp>
    </p:spTree>
    <p:extLst>
      <p:ext uri="{BB962C8B-B14F-4D97-AF65-F5344CB8AC3E}">
        <p14:creationId xmlns:p14="http://schemas.microsoft.com/office/powerpoint/2010/main" val="43738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14</a:t>
            </a:fld>
            <a:endParaRPr lang="en-US"/>
          </a:p>
        </p:txBody>
      </p:sp>
    </p:spTree>
    <p:extLst>
      <p:ext uri="{BB962C8B-B14F-4D97-AF65-F5344CB8AC3E}">
        <p14:creationId xmlns:p14="http://schemas.microsoft.com/office/powerpoint/2010/main" val="381571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15</a:t>
            </a:fld>
            <a:endParaRPr lang="en-US"/>
          </a:p>
        </p:txBody>
      </p:sp>
    </p:spTree>
    <p:extLst>
      <p:ext uri="{BB962C8B-B14F-4D97-AF65-F5344CB8AC3E}">
        <p14:creationId xmlns:p14="http://schemas.microsoft.com/office/powerpoint/2010/main" val="213467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16</a:t>
            </a:fld>
            <a:endParaRPr lang="en-US"/>
          </a:p>
        </p:txBody>
      </p:sp>
    </p:spTree>
    <p:extLst>
      <p:ext uri="{BB962C8B-B14F-4D97-AF65-F5344CB8AC3E}">
        <p14:creationId xmlns:p14="http://schemas.microsoft.com/office/powerpoint/2010/main" val="213467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3738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18</a:t>
            </a:fld>
            <a:endParaRPr lang="en-US"/>
          </a:p>
        </p:txBody>
      </p:sp>
    </p:spTree>
    <p:extLst>
      <p:ext uri="{BB962C8B-B14F-4D97-AF65-F5344CB8AC3E}">
        <p14:creationId xmlns:p14="http://schemas.microsoft.com/office/powerpoint/2010/main" val="264492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81100" y="696913"/>
            <a:ext cx="4648200" cy="3486150"/>
          </a:xfrm>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Arial" pitchFamily="34" charset="0"/>
              </a:defRPr>
            </a:lvl1pPr>
            <a:lvl2pPr marL="742950" indent="-285750" defTabSz="931863" eaLnBrk="0" hangingPunct="0">
              <a:defRPr sz="2800">
                <a:solidFill>
                  <a:schemeClr val="tx1"/>
                </a:solidFill>
                <a:latin typeface="Arial" pitchFamily="34" charset="0"/>
              </a:defRPr>
            </a:lvl2pPr>
            <a:lvl3pPr marL="1143000" indent="-228600" defTabSz="931863" eaLnBrk="0" hangingPunct="0">
              <a:defRPr sz="2800">
                <a:solidFill>
                  <a:schemeClr val="tx1"/>
                </a:solidFill>
                <a:latin typeface="Arial" pitchFamily="34" charset="0"/>
              </a:defRPr>
            </a:lvl3pPr>
            <a:lvl4pPr marL="1600200" indent="-228600" defTabSz="931863" eaLnBrk="0" hangingPunct="0">
              <a:defRPr sz="2800">
                <a:solidFill>
                  <a:schemeClr val="tx1"/>
                </a:solidFill>
                <a:latin typeface="Arial" pitchFamily="34" charset="0"/>
              </a:defRPr>
            </a:lvl4pPr>
            <a:lvl5pPr marL="2057400" indent="-228600" defTabSz="931863" eaLnBrk="0" hangingPunct="0">
              <a:defRPr sz="2800">
                <a:solidFill>
                  <a:schemeClr val="tx1"/>
                </a:solidFill>
                <a:latin typeface="Arial" pitchFamily="34" charset="0"/>
              </a:defRPr>
            </a:lvl5pPr>
            <a:lvl6pPr marL="2514600" indent="-228600" defTabSz="931863" eaLnBrk="0" fontAlgn="base" hangingPunct="0">
              <a:spcBef>
                <a:spcPct val="0"/>
              </a:spcBef>
              <a:spcAft>
                <a:spcPct val="0"/>
              </a:spcAft>
              <a:defRPr sz="2800">
                <a:solidFill>
                  <a:schemeClr val="tx1"/>
                </a:solidFill>
                <a:latin typeface="Arial" pitchFamily="34" charset="0"/>
              </a:defRPr>
            </a:lvl6pPr>
            <a:lvl7pPr marL="2971800" indent="-228600" defTabSz="931863" eaLnBrk="0" fontAlgn="base" hangingPunct="0">
              <a:spcBef>
                <a:spcPct val="0"/>
              </a:spcBef>
              <a:spcAft>
                <a:spcPct val="0"/>
              </a:spcAft>
              <a:defRPr sz="2800">
                <a:solidFill>
                  <a:schemeClr val="tx1"/>
                </a:solidFill>
                <a:latin typeface="Arial" pitchFamily="34" charset="0"/>
              </a:defRPr>
            </a:lvl7pPr>
            <a:lvl8pPr marL="3429000" indent="-228600" defTabSz="931863" eaLnBrk="0" fontAlgn="base" hangingPunct="0">
              <a:spcBef>
                <a:spcPct val="0"/>
              </a:spcBef>
              <a:spcAft>
                <a:spcPct val="0"/>
              </a:spcAft>
              <a:defRPr sz="2800">
                <a:solidFill>
                  <a:schemeClr val="tx1"/>
                </a:solidFill>
                <a:latin typeface="Arial" pitchFamily="34" charset="0"/>
              </a:defRPr>
            </a:lvl8pPr>
            <a:lvl9pPr marL="3886200" indent="-228600" defTabSz="931863" eaLnBrk="0" fontAlgn="base" hangingPunct="0">
              <a:spcBef>
                <a:spcPct val="0"/>
              </a:spcBef>
              <a:spcAft>
                <a:spcPct val="0"/>
              </a:spcAft>
              <a:defRPr sz="2800">
                <a:solidFill>
                  <a:schemeClr val="tx1"/>
                </a:solidFill>
                <a:latin typeface="Arial" pitchFamily="34" charset="0"/>
              </a:defRPr>
            </a:lvl9pPr>
          </a:lstStyle>
          <a:p>
            <a:pPr eaLnBrk="1" hangingPunct="1"/>
            <a:fld id="{9A6DFE28-6BE4-4FC4-9E3A-ED7ECA527C42}" type="slidenum">
              <a:rPr lang="en-US" altLang="en-US" sz="1200">
                <a:solidFill>
                  <a:srgbClr val="000000"/>
                </a:solidFill>
              </a:rPr>
              <a:pPr eaLnBrk="1" hangingPunct="1"/>
              <a:t>19</a:t>
            </a:fld>
            <a:endParaRPr lang="en-US" altLang="en-US" sz="1200">
              <a:solidFill>
                <a:srgbClr val="000000"/>
              </a:solidFill>
            </a:endParaRPr>
          </a:p>
        </p:txBody>
      </p:sp>
    </p:spTree>
    <p:extLst>
      <p:ext uri="{BB962C8B-B14F-4D97-AF65-F5344CB8AC3E}">
        <p14:creationId xmlns:p14="http://schemas.microsoft.com/office/powerpoint/2010/main" val="13103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xfrm>
            <a:off x="1181100" y="696913"/>
            <a:ext cx="4648200" cy="3486150"/>
          </a:xfrm>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Arial" pitchFamily="34" charset="0"/>
              </a:defRPr>
            </a:lvl1pPr>
            <a:lvl2pPr marL="742950" indent="-285750" defTabSz="931863" eaLnBrk="0" hangingPunct="0">
              <a:defRPr sz="2800">
                <a:solidFill>
                  <a:schemeClr val="tx1"/>
                </a:solidFill>
                <a:latin typeface="Arial" pitchFamily="34" charset="0"/>
              </a:defRPr>
            </a:lvl2pPr>
            <a:lvl3pPr marL="1143000" indent="-228600" defTabSz="931863" eaLnBrk="0" hangingPunct="0">
              <a:defRPr sz="2800">
                <a:solidFill>
                  <a:schemeClr val="tx1"/>
                </a:solidFill>
                <a:latin typeface="Arial" pitchFamily="34" charset="0"/>
              </a:defRPr>
            </a:lvl3pPr>
            <a:lvl4pPr marL="1600200" indent="-228600" defTabSz="931863" eaLnBrk="0" hangingPunct="0">
              <a:defRPr sz="2800">
                <a:solidFill>
                  <a:schemeClr val="tx1"/>
                </a:solidFill>
                <a:latin typeface="Arial" pitchFamily="34" charset="0"/>
              </a:defRPr>
            </a:lvl4pPr>
            <a:lvl5pPr marL="2057400" indent="-228600" defTabSz="931863" eaLnBrk="0" hangingPunct="0">
              <a:defRPr sz="2800">
                <a:solidFill>
                  <a:schemeClr val="tx1"/>
                </a:solidFill>
                <a:latin typeface="Arial" pitchFamily="34" charset="0"/>
              </a:defRPr>
            </a:lvl5pPr>
            <a:lvl6pPr marL="2514600" indent="-228600" defTabSz="931863" eaLnBrk="0" fontAlgn="base" hangingPunct="0">
              <a:spcBef>
                <a:spcPct val="0"/>
              </a:spcBef>
              <a:spcAft>
                <a:spcPct val="0"/>
              </a:spcAft>
              <a:defRPr sz="2800">
                <a:solidFill>
                  <a:schemeClr val="tx1"/>
                </a:solidFill>
                <a:latin typeface="Arial" pitchFamily="34" charset="0"/>
              </a:defRPr>
            </a:lvl6pPr>
            <a:lvl7pPr marL="2971800" indent="-228600" defTabSz="931863" eaLnBrk="0" fontAlgn="base" hangingPunct="0">
              <a:spcBef>
                <a:spcPct val="0"/>
              </a:spcBef>
              <a:spcAft>
                <a:spcPct val="0"/>
              </a:spcAft>
              <a:defRPr sz="2800">
                <a:solidFill>
                  <a:schemeClr val="tx1"/>
                </a:solidFill>
                <a:latin typeface="Arial" pitchFamily="34" charset="0"/>
              </a:defRPr>
            </a:lvl7pPr>
            <a:lvl8pPr marL="3429000" indent="-228600" defTabSz="931863" eaLnBrk="0" fontAlgn="base" hangingPunct="0">
              <a:spcBef>
                <a:spcPct val="0"/>
              </a:spcBef>
              <a:spcAft>
                <a:spcPct val="0"/>
              </a:spcAft>
              <a:defRPr sz="2800">
                <a:solidFill>
                  <a:schemeClr val="tx1"/>
                </a:solidFill>
                <a:latin typeface="Arial" pitchFamily="34" charset="0"/>
              </a:defRPr>
            </a:lvl8pPr>
            <a:lvl9pPr marL="3886200" indent="-228600" defTabSz="931863" eaLnBrk="0" fontAlgn="base" hangingPunct="0">
              <a:spcBef>
                <a:spcPct val="0"/>
              </a:spcBef>
              <a:spcAft>
                <a:spcPct val="0"/>
              </a:spcAft>
              <a:defRPr sz="2800">
                <a:solidFill>
                  <a:schemeClr val="tx1"/>
                </a:solidFill>
                <a:latin typeface="Arial" pitchFamily="34" charset="0"/>
              </a:defRPr>
            </a:lvl9pPr>
          </a:lstStyle>
          <a:p>
            <a:pPr eaLnBrk="1" hangingPunct="1"/>
            <a:fld id="{4DFCE60B-2D7B-4EA8-9A44-200E3E364A01}" type="slidenum">
              <a:rPr lang="en-US" altLang="en-US" sz="1200">
                <a:solidFill>
                  <a:srgbClr val="000000"/>
                </a:solidFill>
              </a:rPr>
              <a:pPr eaLnBrk="1" hangingPunct="1"/>
              <a:t>20</a:t>
            </a:fld>
            <a:endParaRPr lang="en-US" altLang="en-US" sz="1200">
              <a:solidFill>
                <a:srgbClr val="000000"/>
              </a:solidFill>
            </a:endParaRPr>
          </a:p>
        </p:txBody>
      </p:sp>
    </p:spTree>
    <p:extLst>
      <p:ext uri="{BB962C8B-B14F-4D97-AF65-F5344CB8AC3E}">
        <p14:creationId xmlns:p14="http://schemas.microsoft.com/office/powerpoint/2010/main" val="65682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xfrm>
            <a:off x="1181100" y="696913"/>
            <a:ext cx="4648200" cy="3486150"/>
          </a:xfrm>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Arial" pitchFamily="34" charset="0"/>
              </a:defRPr>
            </a:lvl1pPr>
            <a:lvl2pPr marL="742950" indent="-285750" defTabSz="931863" eaLnBrk="0" hangingPunct="0">
              <a:defRPr sz="2800">
                <a:solidFill>
                  <a:schemeClr val="tx1"/>
                </a:solidFill>
                <a:latin typeface="Arial" pitchFamily="34" charset="0"/>
              </a:defRPr>
            </a:lvl2pPr>
            <a:lvl3pPr marL="1143000" indent="-228600" defTabSz="931863" eaLnBrk="0" hangingPunct="0">
              <a:defRPr sz="2800">
                <a:solidFill>
                  <a:schemeClr val="tx1"/>
                </a:solidFill>
                <a:latin typeface="Arial" pitchFamily="34" charset="0"/>
              </a:defRPr>
            </a:lvl3pPr>
            <a:lvl4pPr marL="1600200" indent="-228600" defTabSz="931863" eaLnBrk="0" hangingPunct="0">
              <a:defRPr sz="2800">
                <a:solidFill>
                  <a:schemeClr val="tx1"/>
                </a:solidFill>
                <a:latin typeface="Arial" pitchFamily="34" charset="0"/>
              </a:defRPr>
            </a:lvl4pPr>
            <a:lvl5pPr marL="2057400" indent="-228600" defTabSz="931863" eaLnBrk="0" hangingPunct="0">
              <a:defRPr sz="2800">
                <a:solidFill>
                  <a:schemeClr val="tx1"/>
                </a:solidFill>
                <a:latin typeface="Arial" pitchFamily="34" charset="0"/>
              </a:defRPr>
            </a:lvl5pPr>
            <a:lvl6pPr marL="2514600" indent="-228600" defTabSz="931863" eaLnBrk="0" fontAlgn="base" hangingPunct="0">
              <a:spcBef>
                <a:spcPct val="0"/>
              </a:spcBef>
              <a:spcAft>
                <a:spcPct val="0"/>
              </a:spcAft>
              <a:defRPr sz="2800">
                <a:solidFill>
                  <a:schemeClr val="tx1"/>
                </a:solidFill>
                <a:latin typeface="Arial" pitchFamily="34" charset="0"/>
              </a:defRPr>
            </a:lvl6pPr>
            <a:lvl7pPr marL="2971800" indent="-228600" defTabSz="931863" eaLnBrk="0" fontAlgn="base" hangingPunct="0">
              <a:spcBef>
                <a:spcPct val="0"/>
              </a:spcBef>
              <a:spcAft>
                <a:spcPct val="0"/>
              </a:spcAft>
              <a:defRPr sz="2800">
                <a:solidFill>
                  <a:schemeClr val="tx1"/>
                </a:solidFill>
                <a:latin typeface="Arial" pitchFamily="34" charset="0"/>
              </a:defRPr>
            </a:lvl7pPr>
            <a:lvl8pPr marL="3429000" indent="-228600" defTabSz="931863" eaLnBrk="0" fontAlgn="base" hangingPunct="0">
              <a:spcBef>
                <a:spcPct val="0"/>
              </a:spcBef>
              <a:spcAft>
                <a:spcPct val="0"/>
              </a:spcAft>
              <a:defRPr sz="2800">
                <a:solidFill>
                  <a:schemeClr val="tx1"/>
                </a:solidFill>
                <a:latin typeface="Arial" pitchFamily="34" charset="0"/>
              </a:defRPr>
            </a:lvl8pPr>
            <a:lvl9pPr marL="3886200" indent="-228600" defTabSz="931863" eaLnBrk="0" fontAlgn="base" hangingPunct="0">
              <a:spcBef>
                <a:spcPct val="0"/>
              </a:spcBef>
              <a:spcAft>
                <a:spcPct val="0"/>
              </a:spcAft>
              <a:defRPr sz="2800">
                <a:solidFill>
                  <a:schemeClr val="tx1"/>
                </a:solidFill>
                <a:latin typeface="Arial" pitchFamily="34" charset="0"/>
              </a:defRPr>
            </a:lvl9pPr>
          </a:lstStyle>
          <a:p>
            <a:pPr eaLnBrk="1" hangingPunct="1"/>
            <a:fld id="{391C1176-0532-4C0F-9371-BC03B65E96B7}" type="slidenum">
              <a:rPr lang="en-US" altLang="en-US" sz="1200">
                <a:solidFill>
                  <a:srgbClr val="000000"/>
                </a:solidFill>
              </a:rPr>
              <a:pPr eaLnBrk="1" hangingPunct="1"/>
              <a:t>21</a:t>
            </a:fld>
            <a:endParaRPr lang="en-US" altLang="en-US" sz="1200">
              <a:solidFill>
                <a:srgbClr val="000000"/>
              </a:solidFill>
            </a:endParaRPr>
          </a:p>
        </p:txBody>
      </p:sp>
    </p:spTree>
    <p:extLst>
      <p:ext uri="{BB962C8B-B14F-4D97-AF65-F5344CB8AC3E}">
        <p14:creationId xmlns:p14="http://schemas.microsoft.com/office/powerpoint/2010/main" val="400729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3738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1181100" y="696913"/>
            <a:ext cx="4648200" cy="3486150"/>
          </a:xfrm>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40B5EC5-894D-406C-9A84-B17C3507E869}" type="slidenum">
              <a:rPr lang="en-US" altLang="en-US">
                <a:solidFill>
                  <a:srgbClr val="000000"/>
                </a:solidFill>
              </a:rPr>
              <a:pPr eaLnBrk="1" hangingPunct="1">
                <a:spcBef>
                  <a:spcPct val="0"/>
                </a:spcBef>
              </a:pPr>
              <a:t>3</a:t>
            </a:fld>
            <a:endParaRPr lang="en-US" altLang="en-US">
              <a:solidFill>
                <a:srgbClr val="000000"/>
              </a:solidFill>
            </a:endParaRPr>
          </a:p>
        </p:txBody>
      </p:sp>
    </p:spTree>
    <p:extLst>
      <p:ext uri="{BB962C8B-B14F-4D97-AF65-F5344CB8AC3E}">
        <p14:creationId xmlns:p14="http://schemas.microsoft.com/office/powerpoint/2010/main" val="744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23</a:t>
            </a:fld>
            <a:endParaRPr lang="en-US"/>
          </a:p>
        </p:txBody>
      </p:sp>
    </p:spTree>
    <p:extLst>
      <p:ext uri="{BB962C8B-B14F-4D97-AF65-F5344CB8AC3E}">
        <p14:creationId xmlns:p14="http://schemas.microsoft.com/office/powerpoint/2010/main" val="348250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24</a:t>
            </a:fld>
            <a:endParaRPr lang="en-US"/>
          </a:p>
        </p:txBody>
      </p:sp>
    </p:spTree>
    <p:extLst>
      <p:ext uri="{BB962C8B-B14F-4D97-AF65-F5344CB8AC3E}">
        <p14:creationId xmlns:p14="http://schemas.microsoft.com/office/powerpoint/2010/main" val="375326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25</a:t>
            </a:fld>
            <a:endParaRPr lang="en-US"/>
          </a:p>
        </p:txBody>
      </p:sp>
    </p:spTree>
    <p:extLst>
      <p:ext uri="{BB962C8B-B14F-4D97-AF65-F5344CB8AC3E}">
        <p14:creationId xmlns:p14="http://schemas.microsoft.com/office/powerpoint/2010/main" val="365229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81100" y="696913"/>
            <a:ext cx="4648200" cy="348615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C5CC801-3494-4906-9703-E5022515B26A}" type="slidenum">
              <a:rPr lang="en-US" sz="1200">
                <a:solidFill>
                  <a:prstClr val="black"/>
                </a:solidFill>
              </a:rPr>
              <a:pPr eaLnBrk="1" hangingPunct="1"/>
              <a:t>26</a:t>
            </a:fld>
            <a:endParaRPr lang="en-US" sz="1200">
              <a:solidFill>
                <a:prstClr val="black"/>
              </a:solidFill>
            </a:endParaRPr>
          </a:p>
        </p:txBody>
      </p:sp>
    </p:spTree>
    <p:extLst>
      <p:ext uri="{BB962C8B-B14F-4D97-AF65-F5344CB8AC3E}">
        <p14:creationId xmlns:p14="http://schemas.microsoft.com/office/powerpoint/2010/main" val="63192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40C7D4C-A610-4CCB-9E5B-8B608BC49895}" type="slidenum">
              <a:rPr lang="en-US" altLang="en-US" smtClean="0"/>
              <a:pPr eaLnBrk="1" hangingPunct="1">
                <a:spcBef>
                  <a:spcPct val="0"/>
                </a:spcBef>
              </a:pPr>
              <a:t>27</a:t>
            </a:fld>
            <a:endParaRPr lang="en-US" altLang="en-US" smtClean="0"/>
          </a:p>
        </p:txBody>
      </p:sp>
    </p:spTree>
    <p:extLst>
      <p:ext uri="{BB962C8B-B14F-4D97-AF65-F5344CB8AC3E}">
        <p14:creationId xmlns:p14="http://schemas.microsoft.com/office/powerpoint/2010/main" val="2334428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4A5CD8B-14F0-4F43-B4CD-CE3F77920AB2}" type="slidenum">
              <a:rPr lang="en-US" altLang="en-US" smtClean="0"/>
              <a:pPr eaLnBrk="1" hangingPunct="1">
                <a:spcBef>
                  <a:spcPct val="0"/>
                </a:spcBef>
              </a:pPr>
              <a:t>28</a:t>
            </a:fld>
            <a:endParaRPr lang="en-US" altLang="en-US" smtClean="0"/>
          </a:p>
        </p:txBody>
      </p:sp>
    </p:spTree>
    <p:extLst>
      <p:ext uri="{BB962C8B-B14F-4D97-AF65-F5344CB8AC3E}">
        <p14:creationId xmlns:p14="http://schemas.microsoft.com/office/powerpoint/2010/main" val="3707105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EFA697-5AA3-4C06-8110-6702BE37E14F}" type="slidenum">
              <a:rPr lang="en-US" altLang="en-US" smtClean="0"/>
              <a:pPr eaLnBrk="1" hangingPunct="1">
                <a:spcBef>
                  <a:spcPct val="0"/>
                </a:spcBef>
              </a:pPr>
              <a:t>29</a:t>
            </a:fld>
            <a:endParaRPr lang="en-US" altLang="en-US" smtClean="0"/>
          </a:p>
        </p:txBody>
      </p:sp>
    </p:spTree>
    <p:extLst>
      <p:ext uri="{BB962C8B-B14F-4D97-AF65-F5344CB8AC3E}">
        <p14:creationId xmlns:p14="http://schemas.microsoft.com/office/powerpoint/2010/main" val="97253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81100" y="696913"/>
            <a:ext cx="4648200" cy="3486150"/>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7751FD6-532F-4E20-B9C5-10D7E96E3046}" type="slidenum">
              <a:rPr lang="en-US" sz="1200">
                <a:solidFill>
                  <a:prstClr val="black"/>
                </a:solidFill>
              </a:rPr>
              <a:pPr eaLnBrk="1" hangingPunct="1"/>
              <a:t>30</a:t>
            </a:fld>
            <a:endParaRPr lang="en-US" sz="1200">
              <a:solidFill>
                <a:prstClr val="black"/>
              </a:solidFill>
            </a:endParaRPr>
          </a:p>
        </p:txBody>
      </p:sp>
    </p:spTree>
    <p:extLst>
      <p:ext uri="{BB962C8B-B14F-4D97-AF65-F5344CB8AC3E}">
        <p14:creationId xmlns:p14="http://schemas.microsoft.com/office/powerpoint/2010/main" val="176755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81100" y="696913"/>
            <a:ext cx="4648200" cy="3486150"/>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27676B2-F220-4F95-A0BD-210D97D326FF}" type="slidenum">
              <a:rPr lang="en-US" sz="1200">
                <a:solidFill>
                  <a:prstClr val="black"/>
                </a:solidFill>
              </a:rPr>
              <a:pPr eaLnBrk="1" hangingPunct="1"/>
              <a:t>31</a:t>
            </a:fld>
            <a:endParaRPr lang="en-US" sz="1200">
              <a:solidFill>
                <a:prstClr val="black"/>
              </a:solidFill>
            </a:endParaRPr>
          </a:p>
        </p:txBody>
      </p:sp>
    </p:spTree>
    <p:extLst>
      <p:ext uri="{BB962C8B-B14F-4D97-AF65-F5344CB8AC3E}">
        <p14:creationId xmlns:p14="http://schemas.microsoft.com/office/powerpoint/2010/main" val="299186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81100" y="696913"/>
            <a:ext cx="4648200" cy="3486150"/>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ED8C2C2-2C14-483A-979E-42B0D7DB6EFF}" type="slidenum">
              <a:rPr lang="en-US" sz="1200">
                <a:solidFill>
                  <a:prstClr val="black"/>
                </a:solidFill>
              </a:rPr>
              <a:pPr eaLnBrk="1" hangingPunct="1"/>
              <a:t>32</a:t>
            </a:fld>
            <a:endParaRPr lang="en-US" sz="1200">
              <a:solidFill>
                <a:prstClr val="black"/>
              </a:solidFill>
            </a:endParaRPr>
          </a:p>
        </p:txBody>
      </p:sp>
    </p:spTree>
    <p:extLst>
      <p:ext uri="{BB962C8B-B14F-4D97-AF65-F5344CB8AC3E}">
        <p14:creationId xmlns:p14="http://schemas.microsoft.com/office/powerpoint/2010/main" val="100610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48149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E16E9EE-E5C0-442C-AFE8-C840802FE7C5}" type="slidenum">
              <a:rPr lang="en-US" sz="1200">
                <a:solidFill>
                  <a:prstClr val="black"/>
                </a:solidFill>
              </a:rPr>
              <a:pPr eaLnBrk="1" hangingPunct="1"/>
              <a:t>33</a:t>
            </a:fld>
            <a:endParaRPr lang="en-US" sz="1200">
              <a:solidFill>
                <a:prstClr val="black"/>
              </a:solidFill>
            </a:endParaRPr>
          </a:p>
        </p:txBody>
      </p:sp>
    </p:spTree>
    <p:extLst>
      <p:ext uri="{BB962C8B-B14F-4D97-AF65-F5344CB8AC3E}">
        <p14:creationId xmlns:p14="http://schemas.microsoft.com/office/powerpoint/2010/main" val="636739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37383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37</a:t>
            </a:fld>
            <a:endParaRPr lang="en-US"/>
          </a:p>
        </p:txBody>
      </p:sp>
    </p:spTree>
    <p:extLst>
      <p:ext uri="{BB962C8B-B14F-4D97-AF65-F5344CB8AC3E}">
        <p14:creationId xmlns:p14="http://schemas.microsoft.com/office/powerpoint/2010/main" val="3569274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38</a:t>
            </a:fld>
            <a:endParaRPr lang="en-US"/>
          </a:p>
        </p:txBody>
      </p:sp>
    </p:spTree>
    <p:extLst>
      <p:ext uri="{BB962C8B-B14F-4D97-AF65-F5344CB8AC3E}">
        <p14:creationId xmlns:p14="http://schemas.microsoft.com/office/powerpoint/2010/main" val="3126238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p:txBody>
          <a:bodyPr/>
          <a:lstStyle/>
          <a:p>
            <a:pPr>
              <a:defRPr/>
            </a:pPr>
            <a:fld id="{CFD294F8-F1DF-461D-9EF1-DBF6F6839DF1}" type="slidenum">
              <a:rPr lang="en-US" smtClean="0">
                <a:solidFill>
                  <a:prstClr val="black"/>
                </a:solidFill>
                <a:latin typeface="Arial" charset="0"/>
              </a:rPr>
              <a:pPr>
                <a:defRPr/>
              </a:pPr>
              <a:t>40</a:t>
            </a:fld>
            <a:endParaRPr lang="en-US" smtClean="0">
              <a:solidFill>
                <a:prstClr val="black"/>
              </a:solidFill>
              <a:latin typeface="Arial" charset="0"/>
            </a:endParaRPr>
          </a:p>
        </p:txBody>
      </p:sp>
      <p:sp>
        <p:nvSpPr>
          <p:cNvPr id="261123" name="Rectangle 2"/>
          <p:cNvSpPr>
            <a:spLocks noGrp="1" noRot="1" noChangeAspect="1" noChangeArrowheads="1" noTextEdit="1"/>
          </p:cNvSpPr>
          <p:nvPr>
            <p:ph type="sldImg"/>
          </p:nvPr>
        </p:nvSpPr>
        <p:spPr>
          <a:xfrm>
            <a:off x="1174750" y="720725"/>
            <a:ext cx="4683125" cy="3513138"/>
          </a:xfrm>
          <a:ln/>
        </p:spPr>
      </p:sp>
      <p:sp>
        <p:nvSpPr>
          <p:cNvPr id="261124" name="Rectangle 3"/>
          <p:cNvSpPr>
            <a:spLocks noGrp="1" noChangeArrowheads="1"/>
          </p:cNvSpPr>
          <p:nvPr>
            <p:ph type="body" idx="1"/>
          </p:nvPr>
        </p:nvSpPr>
        <p:spPr>
          <a:xfrm>
            <a:off x="701518" y="4417158"/>
            <a:ext cx="5607364" cy="4181909"/>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80431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p:txBody>
          <a:bodyPr/>
          <a:lstStyle/>
          <a:p>
            <a:pPr>
              <a:defRPr/>
            </a:pPr>
            <a:fld id="{3459E730-091E-41F7-8A88-14C88464AA92}" type="slidenum">
              <a:rPr lang="en-US" smtClean="0">
                <a:solidFill>
                  <a:prstClr val="black"/>
                </a:solidFill>
                <a:latin typeface="Arial" charset="0"/>
              </a:rPr>
              <a:pPr>
                <a:defRPr/>
              </a:pPr>
              <a:t>41</a:t>
            </a:fld>
            <a:endParaRPr lang="en-US" smtClean="0">
              <a:solidFill>
                <a:prstClr val="black"/>
              </a:solidFill>
              <a:latin typeface="Arial" charset="0"/>
            </a:endParaRPr>
          </a:p>
        </p:txBody>
      </p:sp>
      <p:sp>
        <p:nvSpPr>
          <p:cNvPr id="265219" name="Rectangle 2"/>
          <p:cNvSpPr>
            <a:spLocks noGrp="1" noRot="1" noChangeAspect="1" noChangeArrowheads="1" noTextEdit="1"/>
          </p:cNvSpPr>
          <p:nvPr>
            <p:ph type="sldImg"/>
          </p:nvPr>
        </p:nvSpPr>
        <p:spPr>
          <a:xfrm>
            <a:off x="1174750" y="720725"/>
            <a:ext cx="4683125" cy="3513138"/>
          </a:xfrm>
          <a:ln/>
        </p:spPr>
      </p:sp>
      <p:sp>
        <p:nvSpPr>
          <p:cNvPr id="265220" name="Rectangle 3"/>
          <p:cNvSpPr>
            <a:spLocks noGrp="1" noChangeArrowheads="1"/>
          </p:cNvSpPr>
          <p:nvPr>
            <p:ph type="body" idx="1"/>
          </p:nvPr>
        </p:nvSpPr>
        <p:spPr>
          <a:xfrm>
            <a:off x="701518" y="4417158"/>
            <a:ext cx="5607364" cy="4181909"/>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852736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p:txBody>
          <a:bodyPr/>
          <a:lstStyle/>
          <a:p>
            <a:pPr>
              <a:defRPr/>
            </a:pPr>
            <a:fld id="{70C135C0-0A08-40B5-A542-AC39FF37F4E6}" type="slidenum">
              <a:rPr lang="en-US" smtClean="0">
                <a:solidFill>
                  <a:prstClr val="black"/>
                </a:solidFill>
                <a:latin typeface="Arial" charset="0"/>
              </a:rPr>
              <a:pPr>
                <a:defRPr/>
              </a:pPr>
              <a:t>42</a:t>
            </a:fld>
            <a:endParaRPr lang="en-US" smtClean="0">
              <a:solidFill>
                <a:prstClr val="black"/>
              </a:solidFill>
              <a:latin typeface="Arial" charset="0"/>
            </a:endParaRPr>
          </a:p>
        </p:txBody>
      </p:sp>
      <p:sp>
        <p:nvSpPr>
          <p:cNvPr id="273411" name="Rectangle 2"/>
          <p:cNvSpPr>
            <a:spLocks noGrp="1" noRot="1" noChangeAspect="1" noChangeArrowheads="1" noTextEdit="1"/>
          </p:cNvSpPr>
          <p:nvPr>
            <p:ph type="sldImg"/>
          </p:nvPr>
        </p:nvSpPr>
        <p:spPr>
          <a:xfrm>
            <a:off x="1174750" y="720725"/>
            <a:ext cx="4683125" cy="3513138"/>
          </a:xfrm>
          <a:ln/>
        </p:spPr>
      </p:sp>
      <p:sp>
        <p:nvSpPr>
          <p:cNvPr id="273412" name="Rectangle 3"/>
          <p:cNvSpPr>
            <a:spLocks noGrp="1" noChangeArrowheads="1"/>
          </p:cNvSpPr>
          <p:nvPr>
            <p:ph type="body" idx="1"/>
          </p:nvPr>
        </p:nvSpPr>
        <p:spPr>
          <a:xfrm>
            <a:off x="701518" y="4417158"/>
            <a:ext cx="5607364" cy="4181909"/>
          </a:xfrm>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5314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p:cNvSpPr>
          <p:nvPr>
            <p:ph type="sldImg"/>
          </p:nvPr>
        </p:nvSpPr>
        <p:spPr>
          <a:xfrm>
            <a:off x="1184275" y="698500"/>
            <a:ext cx="4654550" cy="3490913"/>
          </a:xfrm>
          <a:solidFill>
            <a:srgbClr val="FFFFFF"/>
          </a:solidFill>
          <a:ln/>
        </p:spPr>
      </p:sp>
      <p:sp>
        <p:nvSpPr>
          <p:cNvPr id="105475" name="Rectangle 3"/>
          <p:cNvSpPr>
            <a:spLocks noGrp="1" noChangeArrowheads="1"/>
          </p:cNvSpPr>
          <p:nvPr>
            <p:ph type="body" idx="1"/>
          </p:nvPr>
        </p:nvSpPr>
        <p:spPr>
          <a:xfrm>
            <a:off x="936256" y="4421087"/>
            <a:ext cx="5150593" cy="4189726"/>
          </a:xfrm>
          <a:solidFill>
            <a:srgbClr val="FFFFFF"/>
          </a:solidFill>
          <a:ln>
            <a:solidFill>
              <a:srgbClr val="000000"/>
            </a:solidFill>
          </a:ln>
        </p:spPr>
        <p:txBody>
          <a:bodyPr/>
          <a:lstStyle/>
          <a:p>
            <a:endParaRPr lang="en-US">
              <a:latin typeface="Frutiger LT 45 Light" charset="0"/>
              <a:ea typeface="ＭＳ Ｐゴシック" pitchFamily="29" charset="-128"/>
              <a:cs typeface="ＭＳ Ｐゴシック" pitchFamily="29" charset="-128"/>
            </a:endParaRPr>
          </a:p>
        </p:txBody>
      </p:sp>
    </p:spTree>
    <p:extLst>
      <p:ext uri="{BB962C8B-B14F-4D97-AF65-F5344CB8AC3E}">
        <p14:creationId xmlns:p14="http://schemas.microsoft.com/office/powerpoint/2010/main" val="3525383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xfrm>
            <a:off x="1174750" y="720725"/>
            <a:ext cx="4683125" cy="3513138"/>
          </a:xfrm>
          <a:ln/>
        </p:spPr>
      </p:sp>
      <p:sp>
        <p:nvSpPr>
          <p:cNvPr id="30208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02084" name="Slide Number Placeholder 3"/>
          <p:cNvSpPr>
            <a:spLocks noGrp="1"/>
          </p:cNvSpPr>
          <p:nvPr>
            <p:ph type="sldNum" sz="quarter" idx="5"/>
          </p:nvPr>
        </p:nvSpPr>
        <p:spPr/>
        <p:txBody>
          <a:bodyPr/>
          <a:lstStyle/>
          <a:p>
            <a:pPr>
              <a:defRPr/>
            </a:pPr>
            <a:fld id="{6C31A099-5716-4F9D-A18C-2C21182CD79A}" type="slidenum">
              <a:rPr lang="en-US" smtClean="0">
                <a:solidFill>
                  <a:prstClr val="black"/>
                </a:solidFill>
                <a:latin typeface="Arial" charset="0"/>
              </a:rPr>
              <a:pPr>
                <a:defRPr/>
              </a:pPr>
              <a:t>50</a:t>
            </a:fld>
            <a:endParaRPr lang="en-US" smtClean="0">
              <a:solidFill>
                <a:prstClr val="black"/>
              </a:solidFill>
              <a:latin typeface="Arial" charset="0"/>
            </a:endParaRPr>
          </a:p>
        </p:txBody>
      </p:sp>
    </p:spTree>
    <p:extLst>
      <p:ext uri="{BB962C8B-B14F-4D97-AF65-F5344CB8AC3E}">
        <p14:creationId xmlns:p14="http://schemas.microsoft.com/office/powerpoint/2010/main" val="3459886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720725"/>
            <a:ext cx="4683125" cy="35131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214841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05783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xfrm>
            <a:off x="1174750" y="720725"/>
            <a:ext cx="4683125" cy="3513138"/>
          </a:xfrm>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p:txBody>
          <a:bodyPr/>
          <a:lstStyle/>
          <a:p>
            <a:pPr defTabSz="928414">
              <a:defRPr/>
            </a:pPr>
            <a:fld id="{67F43C2B-6FF8-4436-83D1-B9693D06D8A8}" type="slidenum">
              <a:rPr lang="en-US" smtClean="0">
                <a:solidFill>
                  <a:srgbClr val="000000"/>
                </a:solidFill>
                <a:latin typeface="Arial" charset="0"/>
              </a:rPr>
              <a:pPr defTabSz="928414">
                <a:defRPr/>
              </a:pPr>
              <a:t>52</a:t>
            </a:fld>
            <a:endParaRPr lang="en-US" smtClean="0">
              <a:solidFill>
                <a:srgbClr val="000000"/>
              </a:solidFill>
              <a:latin typeface="Arial" charset="0"/>
            </a:endParaRPr>
          </a:p>
        </p:txBody>
      </p:sp>
    </p:spTree>
    <p:extLst>
      <p:ext uri="{BB962C8B-B14F-4D97-AF65-F5344CB8AC3E}">
        <p14:creationId xmlns:p14="http://schemas.microsoft.com/office/powerpoint/2010/main" val="3810439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xfrm>
            <a:off x="1174750" y="720725"/>
            <a:ext cx="4683125" cy="3513138"/>
          </a:xfrm>
          <a:ln/>
        </p:spPr>
      </p:sp>
      <p:sp>
        <p:nvSpPr>
          <p:cNvPr id="334851" name="Notes Placeholder 2"/>
          <p:cNvSpPr>
            <a:spLocks noGrp="1"/>
          </p:cNvSpPr>
          <p:nvPr>
            <p:ph type="body" idx="1"/>
          </p:nvPr>
        </p:nvSpPr>
        <p:spPr>
          <a:noFill/>
          <a:ln/>
        </p:spPr>
        <p:txBody>
          <a:bodyPr/>
          <a:lstStyle/>
          <a:p>
            <a:endParaRPr lang="en-US" smtClean="0"/>
          </a:p>
        </p:txBody>
      </p:sp>
      <p:sp>
        <p:nvSpPr>
          <p:cNvPr id="334852" name="Slide Number Placeholder 3"/>
          <p:cNvSpPr>
            <a:spLocks noGrp="1"/>
          </p:cNvSpPr>
          <p:nvPr>
            <p:ph type="sldNum" sz="quarter" idx="5"/>
          </p:nvPr>
        </p:nvSpPr>
        <p:spPr/>
        <p:txBody>
          <a:bodyPr/>
          <a:lstStyle/>
          <a:p>
            <a:pPr defTabSz="928414">
              <a:defRPr/>
            </a:pPr>
            <a:fld id="{56FA7F7F-8990-4F7E-9958-3E2B3214B2C8}" type="slidenum">
              <a:rPr lang="en-US" smtClean="0">
                <a:solidFill>
                  <a:srgbClr val="000000"/>
                </a:solidFill>
                <a:latin typeface="Arial" charset="0"/>
              </a:rPr>
              <a:pPr defTabSz="928414">
                <a:defRPr/>
              </a:pPr>
              <a:t>53</a:t>
            </a:fld>
            <a:endParaRPr lang="en-US" smtClean="0">
              <a:solidFill>
                <a:srgbClr val="000000"/>
              </a:solidFill>
              <a:latin typeface="Arial" charset="0"/>
            </a:endParaRPr>
          </a:p>
        </p:txBody>
      </p:sp>
    </p:spTree>
    <p:extLst>
      <p:ext uri="{BB962C8B-B14F-4D97-AF65-F5344CB8AC3E}">
        <p14:creationId xmlns:p14="http://schemas.microsoft.com/office/powerpoint/2010/main" val="1727731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xfrm>
            <a:off x="1174750" y="720725"/>
            <a:ext cx="4683125" cy="3513138"/>
          </a:xfrm>
          <a:ln/>
        </p:spPr>
      </p:sp>
      <p:sp>
        <p:nvSpPr>
          <p:cNvPr id="335875" name="Notes Placeholder 2"/>
          <p:cNvSpPr>
            <a:spLocks noGrp="1"/>
          </p:cNvSpPr>
          <p:nvPr>
            <p:ph type="body" idx="1"/>
          </p:nvPr>
        </p:nvSpPr>
        <p:spPr>
          <a:noFill/>
          <a:ln/>
        </p:spPr>
        <p:txBody>
          <a:bodyPr/>
          <a:lstStyle/>
          <a:p>
            <a:endParaRPr lang="en-US" smtClean="0"/>
          </a:p>
        </p:txBody>
      </p:sp>
      <p:sp>
        <p:nvSpPr>
          <p:cNvPr id="335876" name="Slide Number Placeholder 3"/>
          <p:cNvSpPr>
            <a:spLocks noGrp="1"/>
          </p:cNvSpPr>
          <p:nvPr>
            <p:ph type="sldNum" sz="quarter" idx="5"/>
          </p:nvPr>
        </p:nvSpPr>
        <p:spPr/>
        <p:txBody>
          <a:bodyPr/>
          <a:lstStyle/>
          <a:p>
            <a:pPr defTabSz="928414">
              <a:defRPr/>
            </a:pPr>
            <a:fld id="{6DBF5332-5C53-4F77-9569-EC4266CD5C5F}" type="slidenum">
              <a:rPr lang="en-US" smtClean="0">
                <a:solidFill>
                  <a:srgbClr val="000000"/>
                </a:solidFill>
                <a:latin typeface="Arial" charset="0"/>
              </a:rPr>
              <a:pPr defTabSz="928414">
                <a:defRPr/>
              </a:pPr>
              <a:t>54</a:t>
            </a:fld>
            <a:endParaRPr lang="en-US" smtClean="0">
              <a:solidFill>
                <a:srgbClr val="000000"/>
              </a:solidFill>
              <a:latin typeface="Arial" charset="0"/>
            </a:endParaRPr>
          </a:p>
        </p:txBody>
      </p:sp>
    </p:spTree>
    <p:extLst>
      <p:ext uri="{BB962C8B-B14F-4D97-AF65-F5344CB8AC3E}">
        <p14:creationId xmlns:p14="http://schemas.microsoft.com/office/powerpoint/2010/main" val="3207055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xfrm>
            <a:off x="1174750" y="720725"/>
            <a:ext cx="4683125" cy="3513138"/>
          </a:xfrm>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p:txBody>
          <a:bodyPr/>
          <a:lstStyle/>
          <a:p>
            <a:pPr defTabSz="928414">
              <a:defRPr/>
            </a:pPr>
            <a:fld id="{4867C774-46BE-4F6F-9916-5154BF31B862}" type="slidenum">
              <a:rPr lang="en-US" smtClean="0">
                <a:solidFill>
                  <a:srgbClr val="000000"/>
                </a:solidFill>
                <a:latin typeface="Arial" charset="0"/>
              </a:rPr>
              <a:pPr defTabSz="928414">
                <a:defRPr/>
              </a:pPr>
              <a:t>55</a:t>
            </a:fld>
            <a:endParaRPr lang="en-US" smtClean="0">
              <a:solidFill>
                <a:srgbClr val="000000"/>
              </a:solidFill>
              <a:latin typeface="Arial" charset="0"/>
            </a:endParaRPr>
          </a:p>
        </p:txBody>
      </p:sp>
    </p:spTree>
    <p:extLst>
      <p:ext uri="{BB962C8B-B14F-4D97-AF65-F5344CB8AC3E}">
        <p14:creationId xmlns:p14="http://schemas.microsoft.com/office/powerpoint/2010/main" val="507293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56</a:t>
            </a:fld>
            <a:endParaRPr lang="en-US"/>
          </a:p>
        </p:txBody>
      </p:sp>
    </p:spTree>
    <p:extLst>
      <p:ext uri="{BB962C8B-B14F-4D97-AF65-F5344CB8AC3E}">
        <p14:creationId xmlns:p14="http://schemas.microsoft.com/office/powerpoint/2010/main" val="1334410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720725"/>
            <a:ext cx="4683125" cy="35131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2661485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xfrm>
            <a:off x="1174750" y="720725"/>
            <a:ext cx="4683125" cy="3513138"/>
          </a:xfrm>
          <a:ln/>
        </p:spPr>
      </p:sp>
      <p:sp>
        <p:nvSpPr>
          <p:cNvPr id="3665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66596" name="Slide Number Placeholder 3"/>
          <p:cNvSpPr>
            <a:spLocks noGrp="1"/>
          </p:cNvSpPr>
          <p:nvPr>
            <p:ph type="sldNum" sz="quarter" idx="5"/>
          </p:nvPr>
        </p:nvSpPr>
        <p:spPr/>
        <p:txBody>
          <a:bodyPr/>
          <a:lstStyle/>
          <a:p>
            <a:pPr>
              <a:defRPr/>
            </a:pPr>
            <a:fld id="{5D0691F0-CC0C-4C6C-9284-2F6A01DAADCB}" type="slidenum">
              <a:rPr lang="en-US" smtClean="0">
                <a:solidFill>
                  <a:prstClr val="black"/>
                </a:solidFill>
                <a:latin typeface="Arial" charset="0"/>
              </a:rPr>
              <a:pPr>
                <a:defRPr/>
              </a:pPr>
              <a:t>58</a:t>
            </a:fld>
            <a:endParaRPr lang="en-US" smtClean="0">
              <a:solidFill>
                <a:prstClr val="black"/>
              </a:solidFill>
              <a:latin typeface="Arial" charset="0"/>
            </a:endParaRPr>
          </a:p>
        </p:txBody>
      </p:sp>
    </p:spTree>
    <p:extLst>
      <p:ext uri="{BB962C8B-B14F-4D97-AF65-F5344CB8AC3E}">
        <p14:creationId xmlns:p14="http://schemas.microsoft.com/office/powerpoint/2010/main" val="994736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37383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60</a:t>
            </a:fld>
            <a:endParaRPr lang="en-US"/>
          </a:p>
        </p:txBody>
      </p:sp>
    </p:spTree>
    <p:extLst>
      <p:ext uri="{BB962C8B-B14F-4D97-AF65-F5344CB8AC3E}">
        <p14:creationId xmlns:p14="http://schemas.microsoft.com/office/powerpoint/2010/main" val="2135020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61</a:t>
            </a:fld>
            <a:endParaRPr lang="en-US"/>
          </a:p>
        </p:txBody>
      </p:sp>
    </p:spTree>
    <p:extLst>
      <p:ext uri="{BB962C8B-B14F-4D97-AF65-F5344CB8AC3E}">
        <p14:creationId xmlns:p14="http://schemas.microsoft.com/office/powerpoint/2010/main" val="205615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29024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62</a:t>
            </a:fld>
            <a:endParaRPr lang="en-US"/>
          </a:p>
        </p:txBody>
      </p:sp>
    </p:spTree>
    <p:extLst>
      <p:ext uri="{BB962C8B-B14F-4D97-AF65-F5344CB8AC3E}">
        <p14:creationId xmlns:p14="http://schemas.microsoft.com/office/powerpoint/2010/main" val="255287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63</a:t>
            </a:fld>
            <a:endParaRPr lang="en-US"/>
          </a:p>
        </p:txBody>
      </p:sp>
    </p:spTree>
    <p:extLst>
      <p:ext uri="{BB962C8B-B14F-4D97-AF65-F5344CB8AC3E}">
        <p14:creationId xmlns:p14="http://schemas.microsoft.com/office/powerpoint/2010/main" val="28777579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74750" y="720725"/>
            <a:ext cx="4683125" cy="3513138"/>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charset="0"/>
              </a:defRPr>
            </a:lvl1pPr>
            <a:lvl2pPr marL="742873" indent="-285721" defTabSz="931768" eaLnBrk="0" hangingPunct="0">
              <a:defRPr sz="2800">
                <a:solidFill>
                  <a:schemeClr val="tx1"/>
                </a:solidFill>
                <a:latin typeface="Arial" charset="0"/>
              </a:defRPr>
            </a:lvl2pPr>
            <a:lvl3pPr marL="1142883" indent="-228577" defTabSz="931768" eaLnBrk="0" hangingPunct="0">
              <a:defRPr sz="2800">
                <a:solidFill>
                  <a:schemeClr val="tx1"/>
                </a:solidFill>
                <a:latin typeface="Arial" charset="0"/>
              </a:defRPr>
            </a:lvl3pPr>
            <a:lvl4pPr marL="1600036" indent="-228577" defTabSz="931768" eaLnBrk="0" hangingPunct="0">
              <a:defRPr sz="2800">
                <a:solidFill>
                  <a:schemeClr val="tx1"/>
                </a:solidFill>
                <a:latin typeface="Arial" charset="0"/>
              </a:defRPr>
            </a:lvl4pPr>
            <a:lvl5pPr marL="2057189" indent="-228577" defTabSz="931768" eaLnBrk="0" hangingPunct="0">
              <a:defRPr sz="2800">
                <a:solidFill>
                  <a:schemeClr val="tx1"/>
                </a:solidFill>
                <a:latin typeface="Arial" charset="0"/>
              </a:defRPr>
            </a:lvl5pPr>
            <a:lvl6pPr marL="2514343" indent="-228577" defTabSz="931768" eaLnBrk="0" fontAlgn="base" hangingPunct="0">
              <a:spcBef>
                <a:spcPct val="0"/>
              </a:spcBef>
              <a:spcAft>
                <a:spcPct val="0"/>
              </a:spcAft>
              <a:defRPr sz="2800">
                <a:solidFill>
                  <a:schemeClr val="tx1"/>
                </a:solidFill>
                <a:latin typeface="Arial" charset="0"/>
              </a:defRPr>
            </a:lvl6pPr>
            <a:lvl7pPr marL="2971496" indent="-228577" defTabSz="931768" eaLnBrk="0" fontAlgn="base" hangingPunct="0">
              <a:spcBef>
                <a:spcPct val="0"/>
              </a:spcBef>
              <a:spcAft>
                <a:spcPct val="0"/>
              </a:spcAft>
              <a:defRPr sz="2800">
                <a:solidFill>
                  <a:schemeClr val="tx1"/>
                </a:solidFill>
                <a:latin typeface="Arial" charset="0"/>
              </a:defRPr>
            </a:lvl7pPr>
            <a:lvl8pPr marL="3428649" indent="-228577" defTabSz="931768" eaLnBrk="0" fontAlgn="base" hangingPunct="0">
              <a:spcBef>
                <a:spcPct val="0"/>
              </a:spcBef>
              <a:spcAft>
                <a:spcPct val="0"/>
              </a:spcAft>
              <a:defRPr sz="2800">
                <a:solidFill>
                  <a:schemeClr val="tx1"/>
                </a:solidFill>
                <a:latin typeface="Arial" charset="0"/>
              </a:defRPr>
            </a:lvl8pPr>
            <a:lvl9pPr marL="3885802" indent="-228577" defTabSz="931768"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64</a:t>
            </a:fld>
            <a:endParaRPr lang="en-US" altLang="en-US" sz="1200">
              <a:solidFill>
                <a:srgbClr val="000000"/>
              </a:solidFill>
            </a:endParaRPr>
          </a:p>
        </p:txBody>
      </p:sp>
    </p:spTree>
    <p:extLst>
      <p:ext uri="{BB962C8B-B14F-4D97-AF65-F5344CB8AC3E}">
        <p14:creationId xmlns:p14="http://schemas.microsoft.com/office/powerpoint/2010/main" val="2941729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74750" y="720725"/>
            <a:ext cx="4683125" cy="3513138"/>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charset="0"/>
              </a:defRPr>
            </a:lvl1pPr>
            <a:lvl2pPr marL="742873" indent="-285721" defTabSz="931768" eaLnBrk="0" hangingPunct="0">
              <a:defRPr sz="2800">
                <a:solidFill>
                  <a:schemeClr val="tx1"/>
                </a:solidFill>
                <a:latin typeface="Arial" charset="0"/>
              </a:defRPr>
            </a:lvl2pPr>
            <a:lvl3pPr marL="1142883" indent="-228577" defTabSz="931768" eaLnBrk="0" hangingPunct="0">
              <a:defRPr sz="2800">
                <a:solidFill>
                  <a:schemeClr val="tx1"/>
                </a:solidFill>
                <a:latin typeface="Arial" charset="0"/>
              </a:defRPr>
            </a:lvl3pPr>
            <a:lvl4pPr marL="1600036" indent="-228577" defTabSz="931768" eaLnBrk="0" hangingPunct="0">
              <a:defRPr sz="2800">
                <a:solidFill>
                  <a:schemeClr val="tx1"/>
                </a:solidFill>
                <a:latin typeface="Arial" charset="0"/>
              </a:defRPr>
            </a:lvl4pPr>
            <a:lvl5pPr marL="2057189" indent="-228577" defTabSz="931768" eaLnBrk="0" hangingPunct="0">
              <a:defRPr sz="2800">
                <a:solidFill>
                  <a:schemeClr val="tx1"/>
                </a:solidFill>
                <a:latin typeface="Arial" charset="0"/>
              </a:defRPr>
            </a:lvl5pPr>
            <a:lvl6pPr marL="2514343" indent="-228577" defTabSz="931768" eaLnBrk="0" fontAlgn="base" hangingPunct="0">
              <a:spcBef>
                <a:spcPct val="0"/>
              </a:spcBef>
              <a:spcAft>
                <a:spcPct val="0"/>
              </a:spcAft>
              <a:defRPr sz="2800">
                <a:solidFill>
                  <a:schemeClr val="tx1"/>
                </a:solidFill>
                <a:latin typeface="Arial" charset="0"/>
              </a:defRPr>
            </a:lvl6pPr>
            <a:lvl7pPr marL="2971496" indent="-228577" defTabSz="931768" eaLnBrk="0" fontAlgn="base" hangingPunct="0">
              <a:spcBef>
                <a:spcPct val="0"/>
              </a:spcBef>
              <a:spcAft>
                <a:spcPct val="0"/>
              </a:spcAft>
              <a:defRPr sz="2800">
                <a:solidFill>
                  <a:schemeClr val="tx1"/>
                </a:solidFill>
                <a:latin typeface="Arial" charset="0"/>
              </a:defRPr>
            </a:lvl7pPr>
            <a:lvl8pPr marL="3428649" indent="-228577" defTabSz="931768" eaLnBrk="0" fontAlgn="base" hangingPunct="0">
              <a:spcBef>
                <a:spcPct val="0"/>
              </a:spcBef>
              <a:spcAft>
                <a:spcPct val="0"/>
              </a:spcAft>
              <a:defRPr sz="2800">
                <a:solidFill>
                  <a:schemeClr val="tx1"/>
                </a:solidFill>
                <a:latin typeface="Arial" charset="0"/>
              </a:defRPr>
            </a:lvl8pPr>
            <a:lvl9pPr marL="3885802" indent="-228577" defTabSz="931768"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65</a:t>
            </a:fld>
            <a:endParaRPr lang="en-US" altLang="en-US" sz="1200">
              <a:solidFill>
                <a:srgbClr val="000000"/>
              </a:solidFill>
            </a:endParaRPr>
          </a:p>
        </p:txBody>
      </p:sp>
    </p:spTree>
    <p:extLst>
      <p:ext uri="{BB962C8B-B14F-4D97-AF65-F5344CB8AC3E}">
        <p14:creationId xmlns:p14="http://schemas.microsoft.com/office/powerpoint/2010/main" val="2941729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1491AF8C-ECFE-42C9-A8FD-BA44FC33D620}" type="slidenum">
              <a:rPr lang="en-US" altLang="en-US" sz="1200">
                <a:solidFill>
                  <a:srgbClr val="000000"/>
                </a:solidFill>
              </a:rPr>
              <a:pPr eaLnBrk="1" hangingPunct="1"/>
              <a:t>73</a:t>
            </a:fld>
            <a:endParaRPr lang="en-US" altLang="en-US" sz="1200">
              <a:solidFill>
                <a:srgbClr val="000000"/>
              </a:solidFill>
            </a:endParaRPr>
          </a:p>
        </p:txBody>
      </p:sp>
    </p:spTree>
    <p:extLst>
      <p:ext uri="{BB962C8B-B14F-4D97-AF65-F5344CB8AC3E}">
        <p14:creationId xmlns:p14="http://schemas.microsoft.com/office/powerpoint/2010/main" val="2679826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D8467794-2344-4688-89D9-0C6C54706E2F}" type="slidenum">
              <a:rPr lang="en-US" altLang="en-US" sz="1200">
                <a:solidFill>
                  <a:srgbClr val="000000"/>
                </a:solidFill>
              </a:rPr>
              <a:pPr eaLnBrk="1" hangingPunct="1"/>
              <a:t>74</a:t>
            </a:fld>
            <a:endParaRPr lang="en-US" altLang="en-US" sz="1200">
              <a:solidFill>
                <a:srgbClr val="000000"/>
              </a:solidFill>
            </a:endParaRPr>
          </a:p>
        </p:txBody>
      </p:sp>
    </p:spTree>
    <p:extLst>
      <p:ext uri="{BB962C8B-B14F-4D97-AF65-F5344CB8AC3E}">
        <p14:creationId xmlns:p14="http://schemas.microsoft.com/office/powerpoint/2010/main" val="2246921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3255E785-B6A1-4C69-8E6C-9132A08BDCA3}" type="slidenum">
              <a:rPr lang="en-US" altLang="en-US" sz="1200">
                <a:solidFill>
                  <a:srgbClr val="000000"/>
                </a:solidFill>
              </a:rPr>
              <a:pPr eaLnBrk="1" hangingPunct="1"/>
              <a:t>75</a:t>
            </a:fld>
            <a:endParaRPr lang="en-US" altLang="en-US" sz="1200">
              <a:solidFill>
                <a:srgbClr val="000000"/>
              </a:solidFill>
            </a:endParaRPr>
          </a:p>
        </p:txBody>
      </p:sp>
    </p:spTree>
    <p:extLst>
      <p:ext uri="{BB962C8B-B14F-4D97-AF65-F5344CB8AC3E}">
        <p14:creationId xmlns:p14="http://schemas.microsoft.com/office/powerpoint/2010/main" val="3094596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xfrm>
            <a:off x="1174750" y="719138"/>
            <a:ext cx="4684713" cy="3514725"/>
          </a:xfrm>
          <a:ln/>
        </p:spPr>
      </p:sp>
      <p:sp>
        <p:nvSpPr>
          <p:cNvPr id="241667" name="Notes Placeholder 2"/>
          <p:cNvSpPr>
            <a:spLocks noGrp="1"/>
          </p:cNvSpPr>
          <p:nvPr>
            <p:ph type="body" idx="1"/>
          </p:nvPr>
        </p:nvSpPr>
        <p:spPr>
          <a:noFill/>
          <a:ln/>
        </p:spPr>
        <p:txBody>
          <a:bodyPr/>
          <a:lstStyle/>
          <a:p>
            <a:endParaRPr lang="en-US" smtClean="0">
              <a:latin typeface="Arial" charset="0"/>
            </a:endParaRPr>
          </a:p>
        </p:txBody>
      </p:sp>
      <p:sp>
        <p:nvSpPr>
          <p:cNvPr id="241668" name="Slide Number Placeholder 3"/>
          <p:cNvSpPr>
            <a:spLocks noGrp="1"/>
          </p:cNvSpPr>
          <p:nvPr>
            <p:ph type="sldNum" sz="quarter" idx="5"/>
          </p:nvPr>
        </p:nvSpPr>
        <p:spPr/>
        <p:txBody>
          <a:bodyPr/>
          <a:lstStyle/>
          <a:p>
            <a:pPr>
              <a:defRPr/>
            </a:pPr>
            <a:fld id="{2279FCF5-2D77-4EF4-8F4D-851C7917C078}" type="slidenum">
              <a:rPr lang="en-US" smtClean="0">
                <a:solidFill>
                  <a:prstClr val="black"/>
                </a:solidFill>
                <a:latin typeface="Arial" charset="0"/>
                <a:ea typeface="MS PGothic" pitchFamily="34" charset="-128"/>
              </a:rPr>
              <a:pPr>
                <a:defRPr/>
              </a:pPr>
              <a:t>76</a:t>
            </a:fld>
            <a:endParaRPr lang="en-US" smtClean="0">
              <a:solidFill>
                <a:prstClr val="black"/>
              </a:solidFill>
              <a:latin typeface="Arial" charset="0"/>
              <a:ea typeface="MS PGothic"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74750" y="720725"/>
            <a:ext cx="4683125" cy="3513138"/>
          </a:xfrm>
          <a:ln/>
        </p:spPr>
      </p:sp>
      <p:sp>
        <p:nvSpPr>
          <p:cNvPr id="242691" name="Notes Placeholder 2"/>
          <p:cNvSpPr>
            <a:spLocks noGrp="1"/>
          </p:cNvSpPr>
          <p:nvPr>
            <p:ph type="body" idx="1"/>
          </p:nvPr>
        </p:nvSpPr>
        <p:spPr>
          <a:noFill/>
          <a:ln/>
        </p:spPr>
        <p:txBody>
          <a:bodyPr/>
          <a:lstStyle/>
          <a:p>
            <a:endParaRPr lang="en-US" smtClean="0">
              <a:latin typeface="Arial" charset="0"/>
            </a:endParaRPr>
          </a:p>
        </p:txBody>
      </p:sp>
      <p:sp>
        <p:nvSpPr>
          <p:cNvPr id="242692" name="Slide Number Placeholder 3"/>
          <p:cNvSpPr>
            <a:spLocks noGrp="1"/>
          </p:cNvSpPr>
          <p:nvPr>
            <p:ph type="sldNum" sz="quarter" idx="5"/>
          </p:nvPr>
        </p:nvSpPr>
        <p:spPr/>
        <p:txBody>
          <a:bodyPr/>
          <a:lstStyle/>
          <a:p>
            <a:pPr>
              <a:defRPr/>
            </a:pPr>
            <a:fld id="{06922EFB-BCA0-4BA8-9EE9-E82A6DF03F59}" type="slidenum">
              <a:rPr lang="en-US" smtClean="0">
                <a:solidFill>
                  <a:srgbClr val="000000"/>
                </a:solidFill>
                <a:latin typeface="Arial" charset="0"/>
                <a:ea typeface="MS PGothic" pitchFamily="34" charset="-128"/>
              </a:rPr>
              <a:pPr>
                <a:defRPr/>
              </a:pPr>
              <a:t>77</a:t>
            </a:fld>
            <a:endParaRPr lang="en-US" smtClean="0">
              <a:solidFill>
                <a:srgbClr val="000000"/>
              </a:solidFill>
              <a:latin typeface="Arial" charset="0"/>
              <a:ea typeface="MS PGothic" pitchFamily="34" charset="-128"/>
            </a:endParaRPr>
          </a:p>
        </p:txBody>
      </p:sp>
    </p:spTree>
    <p:extLst>
      <p:ext uri="{BB962C8B-B14F-4D97-AF65-F5344CB8AC3E}">
        <p14:creationId xmlns:p14="http://schemas.microsoft.com/office/powerpoint/2010/main" val="15346113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74750" y="720725"/>
            <a:ext cx="4683125" cy="351313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AB1FE06F-2446-426B-968E-17A69BF0FF2F}" type="slidenum">
              <a:rPr lang="en-US" altLang="en-US" sz="1200">
                <a:solidFill>
                  <a:srgbClr val="000000"/>
                </a:solidFill>
              </a:rPr>
              <a:pPr eaLnBrk="1" hangingPunct="1"/>
              <a:t>80</a:t>
            </a:fld>
            <a:endParaRPr lang="en-US" altLang="en-US" sz="1200">
              <a:solidFill>
                <a:srgbClr val="000000"/>
              </a:solidFill>
            </a:endParaRPr>
          </a:p>
        </p:txBody>
      </p:sp>
    </p:spTree>
    <p:extLst>
      <p:ext uri="{BB962C8B-B14F-4D97-AF65-F5344CB8AC3E}">
        <p14:creationId xmlns:p14="http://schemas.microsoft.com/office/powerpoint/2010/main" val="103997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13317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292CA7FC-C139-4700-B614-5E649B1345F6}" type="slidenum">
              <a:rPr lang="en-US" altLang="en-US" sz="1200">
                <a:solidFill>
                  <a:srgbClr val="000000"/>
                </a:solidFill>
              </a:rPr>
              <a:pPr eaLnBrk="1" hangingPunct="1"/>
              <a:t>81</a:t>
            </a:fld>
            <a:endParaRPr lang="en-US" altLang="en-US" sz="1200">
              <a:solidFill>
                <a:srgbClr val="000000"/>
              </a:solidFill>
            </a:endParaRPr>
          </a:p>
        </p:txBody>
      </p:sp>
      <p:sp>
        <p:nvSpPr>
          <p:cNvPr id="58371" name="Rectangle 2"/>
          <p:cNvSpPr>
            <a:spLocks noGrp="1" noRot="1" noChangeAspect="1" noChangeArrowheads="1" noTextEdit="1"/>
          </p:cNvSpPr>
          <p:nvPr>
            <p:ph type="sldImg"/>
          </p:nvPr>
        </p:nvSpPr>
        <p:spPr>
          <a:xfrm>
            <a:off x="1174750" y="720725"/>
            <a:ext cx="4683125" cy="3513138"/>
          </a:xfrm>
          <a:ln/>
        </p:spPr>
      </p:sp>
      <p:sp>
        <p:nvSpPr>
          <p:cNvPr id="58372" name="Rectangle 3"/>
          <p:cNvSpPr>
            <a:spLocks noGrp="1" noChangeArrowheads="1"/>
          </p:cNvSpPr>
          <p:nvPr>
            <p:ph type="body" idx="1"/>
          </p:nvPr>
        </p:nvSpPr>
        <p:spPr>
          <a:xfrm>
            <a:off x="701675" y="4416426"/>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10737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74750" y="720725"/>
            <a:ext cx="4683125" cy="3513138"/>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053E3281-6A61-443F-B466-6D91079B8238}" type="slidenum">
              <a:rPr lang="en-US" altLang="en-US" sz="1200">
                <a:solidFill>
                  <a:srgbClr val="000000"/>
                </a:solidFill>
              </a:rPr>
              <a:pPr eaLnBrk="1" hangingPunct="1"/>
              <a:t>82</a:t>
            </a:fld>
            <a:endParaRPr lang="en-US" altLang="en-US" sz="1200">
              <a:solidFill>
                <a:srgbClr val="000000"/>
              </a:solidFill>
            </a:endParaRPr>
          </a:p>
        </p:txBody>
      </p:sp>
    </p:spTree>
    <p:extLst>
      <p:ext uri="{BB962C8B-B14F-4D97-AF65-F5344CB8AC3E}">
        <p14:creationId xmlns:p14="http://schemas.microsoft.com/office/powerpoint/2010/main" val="675669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4A6B83CB-77BF-40DE-AC15-73D5B43F1609}" type="slidenum">
              <a:rPr lang="en-US" altLang="en-US" sz="1200">
                <a:solidFill>
                  <a:srgbClr val="000000"/>
                </a:solidFill>
              </a:rPr>
              <a:pPr eaLnBrk="1" hangingPunct="1"/>
              <a:t>83</a:t>
            </a:fld>
            <a:endParaRPr lang="en-US" altLang="en-US" sz="1200">
              <a:solidFill>
                <a:srgbClr val="000000"/>
              </a:solidFill>
            </a:endParaRPr>
          </a:p>
        </p:txBody>
      </p:sp>
      <p:sp>
        <p:nvSpPr>
          <p:cNvPr id="60419" name="Rectangle 2"/>
          <p:cNvSpPr>
            <a:spLocks noGrp="1" noRot="1" noChangeAspect="1" noChangeArrowheads="1" noTextEdit="1"/>
          </p:cNvSpPr>
          <p:nvPr>
            <p:ph type="sldImg"/>
          </p:nvPr>
        </p:nvSpPr>
        <p:spPr>
          <a:xfrm>
            <a:off x="1174750" y="720725"/>
            <a:ext cx="4683125" cy="3513138"/>
          </a:xfrm>
          <a:ln/>
        </p:spPr>
      </p:sp>
      <p:sp>
        <p:nvSpPr>
          <p:cNvPr id="60420" name="Rectangle 3"/>
          <p:cNvSpPr>
            <a:spLocks noGrp="1" noChangeArrowheads="1"/>
          </p:cNvSpPr>
          <p:nvPr>
            <p:ph type="body" idx="1"/>
          </p:nvPr>
        </p:nvSpPr>
        <p:spPr>
          <a:xfrm>
            <a:off x="701675" y="4416426"/>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880351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74750" y="720725"/>
            <a:ext cx="4683125" cy="3513138"/>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F1EC875D-929E-421D-A83C-9E06C62CBF69}" type="slidenum">
              <a:rPr lang="en-US" altLang="en-US" sz="1200">
                <a:solidFill>
                  <a:srgbClr val="000000"/>
                </a:solidFill>
              </a:rPr>
              <a:pPr eaLnBrk="1" hangingPunct="1"/>
              <a:t>84</a:t>
            </a:fld>
            <a:endParaRPr lang="en-US" altLang="en-US" sz="1200">
              <a:solidFill>
                <a:srgbClr val="000000"/>
              </a:solidFill>
            </a:endParaRPr>
          </a:p>
        </p:txBody>
      </p:sp>
    </p:spTree>
    <p:extLst>
      <p:ext uri="{BB962C8B-B14F-4D97-AF65-F5344CB8AC3E}">
        <p14:creationId xmlns:p14="http://schemas.microsoft.com/office/powerpoint/2010/main" val="2050117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4383BB00-9908-4F3A-BF97-B82E44D6F0E8}" type="slidenum">
              <a:rPr lang="en-US" altLang="en-US" sz="1200">
                <a:solidFill>
                  <a:srgbClr val="000000"/>
                </a:solidFill>
              </a:rPr>
              <a:pPr eaLnBrk="1" hangingPunct="1"/>
              <a:t>85</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xfrm>
            <a:off x="1174750" y="720725"/>
            <a:ext cx="4683125" cy="3513138"/>
          </a:xfrm>
          <a:ln/>
        </p:spPr>
      </p:sp>
      <p:sp>
        <p:nvSpPr>
          <p:cNvPr id="62468" name="Rectangle 3"/>
          <p:cNvSpPr>
            <a:spLocks noGrp="1" noChangeArrowheads="1"/>
          </p:cNvSpPr>
          <p:nvPr>
            <p:ph type="body" idx="1"/>
          </p:nvPr>
        </p:nvSpPr>
        <p:spPr>
          <a:xfrm>
            <a:off x="701675" y="4416426"/>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914311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74750" y="720725"/>
            <a:ext cx="4683125" cy="351313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AB1FE06F-2446-426B-968E-17A69BF0FF2F}" type="slidenum">
              <a:rPr lang="en-US" altLang="en-US" sz="1200">
                <a:solidFill>
                  <a:srgbClr val="000000"/>
                </a:solidFill>
              </a:rPr>
              <a:pPr eaLnBrk="1" hangingPunct="1"/>
              <a:t>86</a:t>
            </a:fld>
            <a:endParaRPr lang="en-US" altLang="en-US" sz="1200">
              <a:solidFill>
                <a:srgbClr val="000000"/>
              </a:solidFill>
            </a:endParaRPr>
          </a:p>
        </p:txBody>
      </p:sp>
    </p:spTree>
    <p:extLst>
      <p:ext uri="{BB962C8B-B14F-4D97-AF65-F5344CB8AC3E}">
        <p14:creationId xmlns:p14="http://schemas.microsoft.com/office/powerpoint/2010/main" val="41407446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74750" y="720725"/>
            <a:ext cx="4683125" cy="3513138"/>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8C08331A-0983-44C5-9E13-B53A1D55D8EE}" type="slidenum">
              <a:rPr lang="en-US" altLang="en-US" sz="1200">
                <a:solidFill>
                  <a:srgbClr val="000000"/>
                </a:solidFill>
              </a:rPr>
              <a:pPr eaLnBrk="1" hangingPunct="1"/>
              <a:t>87</a:t>
            </a:fld>
            <a:endParaRPr lang="en-US" altLang="en-US" sz="1200">
              <a:solidFill>
                <a:srgbClr val="000000"/>
              </a:solidFill>
            </a:endParaRPr>
          </a:p>
        </p:txBody>
      </p:sp>
    </p:spTree>
    <p:extLst>
      <p:ext uri="{BB962C8B-B14F-4D97-AF65-F5344CB8AC3E}">
        <p14:creationId xmlns:p14="http://schemas.microsoft.com/office/powerpoint/2010/main" val="38916847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FE31EFCE-8CA1-419D-B025-B24F4572952E}" type="slidenum">
              <a:rPr lang="en-US" altLang="en-US" sz="1200">
                <a:solidFill>
                  <a:srgbClr val="000000"/>
                </a:solidFill>
              </a:rPr>
              <a:pPr eaLnBrk="1" hangingPunct="1"/>
              <a:t>88</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xfrm>
            <a:off x="1174750" y="720725"/>
            <a:ext cx="4683125" cy="3513138"/>
          </a:xfrm>
          <a:ln/>
        </p:spPr>
      </p:sp>
      <p:sp>
        <p:nvSpPr>
          <p:cNvPr id="64516" name="Rectangle 3"/>
          <p:cNvSpPr>
            <a:spLocks noGrp="1" noChangeArrowheads="1"/>
          </p:cNvSpPr>
          <p:nvPr>
            <p:ph type="body" idx="1"/>
          </p:nvPr>
        </p:nvSpPr>
        <p:spPr>
          <a:xfrm>
            <a:off x="701675" y="4416426"/>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986186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74750" y="720725"/>
            <a:ext cx="4683125" cy="3513138"/>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8A9DDDF2-E145-4249-92AA-0405DB99BA77}" type="slidenum">
              <a:rPr lang="en-US" altLang="en-US" sz="1200">
                <a:solidFill>
                  <a:srgbClr val="000000"/>
                </a:solidFill>
              </a:rPr>
              <a:pPr eaLnBrk="1" hangingPunct="1"/>
              <a:t>89</a:t>
            </a:fld>
            <a:endParaRPr lang="en-US" altLang="en-US" sz="1200">
              <a:solidFill>
                <a:srgbClr val="000000"/>
              </a:solidFill>
            </a:endParaRPr>
          </a:p>
        </p:txBody>
      </p:sp>
    </p:spTree>
    <p:extLst>
      <p:ext uri="{BB962C8B-B14F-4D97-AF65-F5344CB8AC3E}">
        <p14:creationId xmlns:p14="http://schemas.microsoft.com/office/powerpoint/2010/main" val="12248060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p:cNvSpPr>
          <p:nvPr>
            <p:ph type="sldImg"/>
          </p:nvPr>
        </p:nvSpPr>
        <p:spPr>
          <a:xfrm>
            <a:off x="1181100" y="696913"/>
            <a:ext cx="4648200" cy="3486150"/>
          </a:xfrm>
          <a:solidFill>
            <a:srgbClr val="FFFFFF"/>
          </a:solidFill>
          <a:ln/>
        </p:spPr>
      </p:sp>
      <p:sp>
        <p:nvSpPr>
          <p:cNvPr id="105475" name="Rectangle 3"/>
          <p:cNvSpPr>
            <a:spLocks noGrp="1" noChangeArrowheads="1"/>
          </p:cNvSpPr>
          <p:nvPr>
            <p:ph type="body" idx="1"/>
          </p:nvPr>
        </p:nvSpPr>
        <p:spPr>
          <a:xfrm>
            <a:off x="934563" y="4415056"/>
            <a:ext cx="5141279" cy="4184010"/>
          </a:xfrm>
          <a:solidFill>
            <a:srgbClr val="FFFFFF"/>
          </a:solidFill>
          <a:ln>
            <a:solidFill>
              <a:srgbClr val="000000"/>
            </a:solidFill>
          </a:ln>
        </p:spPr>
        <p:txBody>
          <a:bodyPr/>
          <a:lstStyle/>
          <a:p>
            <a:endParaRPr lang="en-US">
              <a:latin typeface="Frutiger LT 45 Light" charset="0"/>
              <a:ea typeface="ＭＳ Ｐゴシック" pitchFamily="29" charset="-128"/>
              <a:cs typeface="ＭＳ Ｐゴシック" pitchFamily="29" charset="-128"/>
            </a:endParaRPr>
          </a:p>
        </p:txBody>
      </p:sp>
    </p:spTree>
    <p:extLst>
      <p:ext uri="{BB962C8B-B14F-4D97-AF65-F5344CB8AC3E}">
        <p14:creationId xmlns:p14="http://schemas.microsoft.com/office/powerpoint/2010/main" val="396811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617022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74750" y="720725"/>
            <a:ext cx="4683125" cy="3513138"/>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charset="0"/>
              </a:defRPr>
            </a:lvl1pPr>
            <a:lvl2pPr marL="742873" indent="-285721" defTabSz="931768" eaLnBrk="0" hangingPunct="0">
              <a:defRPr sz="2800">
                <a:solidFill>
                  <a:schemeClr val="tx1"/>
                </a:solidFill>
                <a:latin typeface="Arial" charset="0"/>
              </a:defRPr>
            </a:lvl2pPr>
            <a:lvl3pPr marL="1142883" indent="-228577" defTabSz="931768" eaLnBrk="0" hangingPunct="0">
              <a:defRPr sz="2800">
                <a:solidFill>
                  <a:schemeClr val="tx1"/>
                </a:solidFill>
                <a:latin typeface="Arial" charset="0"/>
              </a:defRPr>
            </a:lvl3pPr>
            <a:lvl4pPr marL="1600036" indent="-228577" defTabSz="931768" eaLnBrk="0" hangingPunct="0">
              <a:defRPr sz="2800">
                <a:solidFill>
                  <a:schemeClr val="tx1"/>
                </a:solidFill>
                <a:latin typeface="Arial" charset="0"/>
              </a:defRPr>
            </a:lvl4pPr>
            <a:lvl5pPr marL="2057189" indent="-228577" defTabSz="931768" eaLnBrk="0" hangingPunct="0">
              <a:defRPr sz="2800">
                <a:solidFill>
                  <a:schemeClr val="tx1"/>
                </a:solidFill>
                <a:latin typeface="Arial" charset="0"/>
              </a:defRPr>
            </a:lvl5pPr>
            <a:lvl6pPr marL="2514343" indent="-228577" defTabSz="931768" eaLnBrk="0" fontAlgn="base" hangingPunct="0">
              <a:spcBef>
                <a:spcPct val="0"/>
              </a:spcBef>
              <a:spcAft>
                <a:spcPct val="0"/>
              </a:spcAft>
              <a:defRPr sz="2800">
                <a:solidFill>
                  <a:schemeClr val="tx1"/>
                </a:solidFill>
                <a:latin typeface="Arial" charset="0"/>
              </a:defRPr>
            </a:lvl6pPr>
            <a:lvl7pPr marL="2971496" indent="-228577" defTabSz="931768" eaLnBrk="0" fontAlgn="base" hangingPunct="0">
              <a:spcBef>
                <a:spcPct val="0"/>
              </a:spcBef>
              <a:spcAft>
                <a:spcPct val="0"/>
              </a:spcAft>
              <a:defRPr sz="2800">
                <a:solidFill>
                  <a:schemeClr val="tx1"/>
                </a:solidFill>
                <a:latin typeface="Arial" charset="0"/>
              </a:defRPr>
            </a:lvl7pPr>
            <a:lvl8pPr marL="3428649" indent="-228577" defTabSz="931768" eaLnBrk="0" fontAlgn="base" hangingPunct="0">
              <a:spcBef>
                <a:spcPct val="0"/>
              </a:spcBef>
              <a:spcAft>
                <a:spcPct val="0"/>
              </a:spcAft>
              <a:defRPr sz="2800">
                <a:solidFill>
                  <a:schemeClr val="tx1"/>
                </a:solidFill>
                <a:latin typeface="Arial" charset="0"/>
              </a:defRPr>
            </a:lvl8pPr>
            <a:lvl9pPr marL="3885802" indent="-228577" defTabSz="931768"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94</a:t>
            </a:fld>
            <a:endParaRPr lang="en-US" altLang="en-US" sz="1200">
              <a:solidFill>
                <a:srgbClr val="000000"/>
              </a:solidFill>
            </a:endParaRPr>
          </a:p>
        </p:txBody>
      </p:sp>
    </p:spTree>
    <p:extLst>
      <p:ext uri="{BB962C8B-B14F-4D97-AF65-F5344CB8AC3E}">
        <p14:creationId xmlns:p14="http://schemas.microsoft.com/office/powerpoint/2010/main" val="11914258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3344104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720725"/>
            <a:ext cx="4683125" cy="35131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1266148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720725"/>
            <a:ext cx="4683125" cy="35131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solidFill>
                  <a:prstClr val="black"/>
                </a:solidFill>
              </a:rPr>
              <a:pPr>
                <a:defRPr/>
              </a:pPr>
              <a:t>98</a:t>
            </a:fld>
            <a:endParaRPr lang="en-US">
              <a:solidFill>
                <a:prstClr val="black"/>
              </a:solidFill>
            </a:endParaRPr>
          </a:p>
        </p:txBody>
      </p:sp>
    </p:spTree>
    <p:extLst>
      <p:ext uri="{BB962C8B-B14F-4D97-AF65-F5344CB8AC3E}">
        <p14:creationId xmlns:p14="http://schemas.microsoft.com/office/powerpoint/2010/main" val="12661485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xfrm>
            <a:off x="1174750" y="720725"/>
            <a:ext cx="4683125" cy="3513138"/>
          </a:xfrm>
          <a:ln/>
        </p:spPr>
      </p:sp>
      <p:sp>
        <p:nvSpPr>
          <p:cNvPr id="3665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66596" name="Slide Number Placeholder 3"/>
          <p:cNvSpPr>
            <a:spLocks noGrp="1"/>
          </p:cNvSpPr>
          <p:nvPr>
            <p:ph type="sldNum" sz="quarter" idx="5"/>
          </p:nvPr>
        </p:nvSpPr>
        <p:spPr/>
        <p:txBody>
          <a:bodyPr/>
          <a:lstStyle/>
          <a:p>
            <a:pPr>
              <a:defRPr/>
            </a:pPr>
            <a:fld id="{5D0691F0-CC0C-4C6C-9284-2F6A01DAADCB}" type="slidenum">
              <a:rPr lang="en-US" smtClean="0">
                <a:solidFill>
                  <a:prstClr val="black"/>
                </a:solidFill>
                <a:latin typeface="Arial" charset="0"/>
              </a:rPr>
              <a:pPr>
                <a:defRPr/>
              </a:pPr>
              <a:t>99</a:t>
            </a:fld>
            <a:endParaRPr lang="en-US" smtClean="0">
              <a:solidFill>
                <a:prstClr val="black"/>
              </a:solidFill>
              <a:latin typeface="Arial" charset="0"/>
            </a:endParaRPr>
          </a:p>
        </p:txBody>
      </p:sp>
    </p:spTree>
    <p:extLst>
      <p:ext uri="{BB962C8B-B14F-4D97-AF65-F5344CB8AC3E}">
        <p14:creationId xmlns:p14="http://schemas.microsoft.com/office/powerpoint/2010/main" val="9947364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xfrm>
            <a:off x="1174750" y="720725"/>
            <a:ext cx="4683125" cy="3513138"/>
          </a:xfrm>
          <a:ln/>
        </p:spPr>
      </p:sp>
      <p:sp>
        <p:nvSpPr>
          <p:cNvPr id="3665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66596" name="Slide Number Placeholder 3"/>
          <p:cNvSpPr>
            <a:spLocks noGrp="1"/>
          </p:cNvSpPr>
          <p:nvPr>
            <p:ph type="sldNum" sz="quarter" idx="5"/>
          </p:nvPr>
        </p:nvSpPr>
        <p:spPr/>
        <p:txBody>
          <a:bodyPr/>
          <a:lstStyle/>
          <a:p>
            <a:pPr>
              <a:defRPr/>
            </a:pPr>
            <a:fld id="{5D0691F0-CC0C-4C6C-9284-2F6A01DAADCB}" type="slidenum">
              <a:rPr lang="en-US" smtClean="0">
                <a:solidFill>
                  <a:prstClr val="black"/>
                </a:solidFill>
                <a:latin typeface="Arial" charset="0"/>
              </a:rPr>
              <a:pPr>
                <a:defRPr/>
              </a:pPr>
              <a:t>100</a:t>
            </a:fld>
            <a:endParaRPr lang="en-US" smtClean="0">
              <a:solidFill>
                <a:prstClr val="black"/>
              </a:solidFill>
              <a:latin typeface="Arial" charset="0"/>
            </a:endParaRPr>
          </a:p>
        </p:txBody>
      </p:sp>
    </p:spTree>
    <p:extLst>
      <p:ext uri="{BB962C8B-B14F-4D97-AF65-F5344CB8AC3E}">
        <p14:creationId xmlns:p14="http://schemas.microsoft.com/office/powerpoint/2010/main" val="994736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xfrm>
            <a:off x="1174750" y="720725"/>
            <a:ext cx="4683125" cy="3513138"/>
          </a:xfrm>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p:txBody>
          <a:bodyPr/>
          <a:lstStyle/>
          <a:p>
            <a:pPr defTabSz="928319">
              <a:defRPr/>
            </a:pPr>
            <a:fld id="{67F43C2B-6FF8-4436-83D1-B9693D06D8A8}" type="slidenum">
              <a:rPr lang="en-US" smtClean="0">
                <a:solidFill>
                  <a:srgbClr val="000000"/>
                </a:solidFill>
                <a:latin typeface="Arial" charset="0"/>
              </a:rPr>
              <a:pPr defTabSz="928319">
                <a:defRPr/>
              </a:pPr>
              <a:t>101</a:t>
            </a:fld>
            <a:endParaRPr lang="en-US" smtClean="0">
              <a:solidFill>
                <a:srgbClr val="000000"/>
              </a:solidFill>
              <a:latin typeface="Arial" charset="0"/>
            </a:endParaRPr>
          </a:p>
        </p:txBody>
      </p:sp>
    </p:spTree>
    <p:extLst>
      <p:ext uri="{BB962C8B-B14F-4D97-AF65-F5344CB8AC3E}">
        <p14:creationId xmlns:p14="http://schemas.microsoft.com/office/powerpoint/2010/main" val="38104395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xfrm>
            <a:off x="1174750" y="720725"/>
            <a:ext cx="4683125" cy="3513138"/>
          </a:xfrm>
          <a:ln/>
        </p:spPr>
      </p:sp>
      <p:sp>
        <p:nvSpPr>
          <p:cNvPr id="334851" name="Notes Placeholder 2"/>
          <p:cNvSpPr>
            <a:spLocks noGrp="1"/>
          </p:cNvSpPr>
          <p:nvPr>
            <p:ph type="body" idx="1"/>
          </p:nvPr>
        </p:nvSpPr>
        <p:spPr>
          <a:noFill/>
          <a:ln/>
        </p:spPr>
        <p:txBody>
          <a:bodyPr/>
          <a:lstStyle/>
          <a:p>
            <a:endParaRPr lang="en-US" smtClean="0"/>
          </a:p>
        </p:txBody>
      </p:sp>
      <p:sp>
        <p:nvSpPr>
          <p:cNvPr id="334852" name="Slide Number Placeholder 3"/>
          <p:cNvSpPr>
            <a:spLocks noGrp="1"/>
          </p:cNvSpPr>
          <p:nvPr>
            <p:ph type="sldNum" sz="quarter" idx="5"/>
          </p:nvPr>
        </p:nvSpPr>
        <p:spPr/>
        <p:txBody>
          <a:bodyPr/>
          <a:lstStyle/>
          <a:p>
            <a:pPr defTabSz="928319">
              <a:defRPr/>
            </a:pPr>
            <a:fld id="{56FA7F7F-8990-4F7E-9958-3E2B3214B2C8}" type="slidenum">
              <a:rPr lang="en-US" smtClean="0">
                <a:solidFill>
                  <a:srgbClr val="000000"/>
                </a:solidFill>
                <a:latin typeface="Arial" charset="0"/>
              </a:rPr>
              <a:pPr defTabSz="928319">
                <a:defRPr/>
              </a:pPr>
              <a:t>102</a:t>
            </a:fld>
            <a:endParaRPr lang="en-US" smtClean="0">
              <a:solidFill>
                <a:srgbClr val="000000"/>
              </a:solidFill>
              <a:latin typeface="Arial" charset="0"/>
            </a:endParaRPr>
          </a:p>
        </p:txBody>
      </p:sp>
    </p:spTree>
    <p:extLst>
      <p:ext uri="{BB962C8B-B14F-4D97-AF65-F5344CB8AC3E}">
        <p14:creationId xmlns:p14="http://schemas.microsoft.com/office/powerpoint/2010/main" val="17277311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xfrm>
            <a:off x="1174750" y="720725"/>
            <a:ext cx="4683125" cy="3513138"/>
          </a:xfrm>
          <a:ln/>
        </p:spPr>
      </p:sp>
      <p:sp>
        <p:nvSpPr>
          <p:cNvPr id="335875" name="Notes Placeholder 2"/>
          <p:cNvSpPr>
            <a:spLocks noGrp="1"/>
          </p:cNvSpPr>
          <p:nvPr>
            <p:ph type="body" idx="1"/>
          </p:nvPr>
        </p:nvSpPr>
        <p:spPr>
          <a:noFill/>
          <a:ln/>
        </p:spPr>
        <p:txBody>
          <a:bodyPr/>
          <a:lstStyle/>
          <a:p>
            <a:endParaRPr lang="en-US" smtClean="0"/>
          </a:p>
        </p:txBody>
      </p:sp>
      <p:sp>
        <p:nvSpPr>
          <p:cNvPr id="335876" name="Slide Number Placeholder 3"/>
          <p:cNvSpPr>
            <a:spLocks noGrp="1"/>
          </p:cNvSpPr>
          <p:nvPr>
            <p:ph type="sldNum" sz="quarter" idx="5"/>
          </p:nvPr>
        </p:nvSpPr>
        <p:spPr/>
        <p:txBody>
          <a:bodyPr/>
          <a:lstStyle/>
          <a:p>
            <a:pPr defTabSz="928319">
              <a:defRPr/>
            </a:pPr>
            <a:fld id="{6DBF5332-5C53-4F77-9569-EC4266CD5C5F}" type="slidenum">
              <a:rPr lang="en-US" smtClean="0">
                <a:solidFill>
                  <a:srgbClr val="000000"/>
                </a:solidFill>
                <a:latin typeface="Arial" charset="0"/>
              </a:rPr>
              <a:pPr defTabSz="928319">
                <a:defRPr/>
              </a:pPr>
              <a:t>103</a:t>
            </a:fld>
            <a:endParaRPr lang="en-US" smtClean="0">
              <a:solidFill>
                <a:srgbClr val="000000"/>
              </a:solidFill>
              <a:latin typeface="Arial" charset="0"/>
            </a:endParaRPr>
          </a:p>
        </p:txBody>
      </p:sp>
    </p:spTree>
    <p:extLst>
      <p:ext uri="{BB962C8B-B14F-4D97-AF65-F5344CB8AC3E}">
        <p14:creationId xmlns:p14="http://schemas.microsoft.com/office/powerpoint/2010/main" val="32070553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xfrm>
            <a:off x="1174750" y="720725"/>
            <a:ext cx="4683125" cy="3513138"/>
          </a:xfrm>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p:txBody>
          <a:bodyPr/>
          <a:lstStyle/>
          <a:p>
            <a:pPr defTabSz="928319">
              <a:defRPr/>
            </a:pPr>
            <a:fld id="{4867C774-46BE-4F6F-9916-5154BF31B862}" type="slidenum">
              <a:rPr lang="en-US" smtClean="0">
                <a:solidFill>
                  <a:srgbClr val="000000"/>
                </a:solidFill>
                <a:latin typeface="Arial" charset="0"/>
              </a:rPr>
              <a:pPr defTabSz="928319">
                <a:defRPr/>
              </a:pPr>
              <a:t>104</a:t>
            </a:fld>
            <a:endParaRPr lang="en-US" smtClean="0">
              <a:solidFill>
                <a:srgbClr val="000000"/>
              </a:solidFill>
              <a:latin typeface="Arial" charset="0"/>
            </a:endParaRPr>
          </a:p>
        </p:txBody>
      </p:sp>
    </p:spTree>
    <p:extLst>
      <p:ext uri="{BB962C8B-B14F-4D97-AF65-F5344CB8AC3E}">
        <p14:creationId xmlns:p14="http://schemas.microsoft.com/office/powerpoint/2010/main" val="50729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71174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4383BB00-9908-4F3A-BF97-B82E44D6F0E8}" type="slidenum">
              <a:rPr lang="en-US" altLang="en-US" sz="1200">
                <a:solidFill>
                  <a:srgbClr val="000000"/>
                </a:solidFill>
              </a:rPr>
              <a:pPr eaLnBrk="1" hangingPunct="1"/>
              <a:t>105</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xfrm>
            <a:off x="1174750" y="720725"/>
            <a:ext cx="4683125" cy="3513138"/>
          </a:xfrm>
          <a:ln/>
        </p:spPr>
      </p:sp>
      <p:sp>
        <p:nvSpPr>
          <p:cNvPr id="62468" name="Rectangle 3"/>
          <p:cNvSpPr>
            <a:spLocks noGrp="1" noChangeArrowheads="1"/>
          </p:cNvSpPr>
          <p:nvPr>
            <p:ph type="body" idx="1"/>
          </p:nvPr>
        </p:nvSpPr>
        <p:spPr>
          <a:xfrm>
            <a:off x="701675" y="4416426"/>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5029391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800">
                <a:solidFill>
                  <a:schemeClr val="tx1"/>
                </a:solidFill>
                <a:latin typeface="Arial" pitchFamily="34" charset="0"/>
              </a:defRPr>
            </a:lvl1pPr>
            <a:lvl2pPr marL="742873" indent="-285721" defTabSz="931768" eaLnBrk="0" hangingPunct="0">
              <a:defRPr sz="2800">
                <a:solidFill>
                  <a:schemeClr val="tx1"/>
                </a:solidFill>
                <a:latin typeface="Arial" pitchFamily="34" charset="0"/>
              </a:defRPr>
            </a:lvl2pPr>
            <a:lvl3pPr marL="1142883" indent="-228577" defTabSz="931768" eaLnBrk="0" hangingPunct="0">
              <a:defRPr sz="2800">
                <a:solidFill>
                  <a:schemeClr val="tx1"/>
                </a:solidFill>
                <a:latin typeface="Arial" pitchFamily="34" charset="0"/>
              </a:defRPr>
            </a:lvl3pPr>
            <a:lvl4pPr marL="1600036" indent="-228577" defTabSz="931768" eaLnBrk="0" hangingPunct="0">
              <a:defRPr sz="2800">
                <a:solidFill>
                  <a:schemeClr val="tx1"/>
                </a:solidFill>
                <a:latin typeface="Arial" pitchFamily="34" charset="0"/>
              </a:defRPr>
            </a:lvl4pPr>
            <a:lvl5pPr marL="2057189" indent="-228577" defTabSz="931768" eaLnBrk="0" hangingPunct="0">
              <a:defRPr sz="2800">
                <a:solidFill>
                  <a:schemeClr val="tx1"/>
                </a:solidFill>
                <a:latin typeface="Arial" pitchFamily="34" charset="0"/>
              </a:defRPr>
            </a:lvl5pPr>
            <a:lvl6pPr marL="2514343" indent="-228577" defTabSz="931768" eaLnBrk="0" fontAlgn="base" hangingPunct="0">
              <a:spcBef>
                <a:spcPct val="0"/>
              </a:spcBef>
              <a:spcAft>
                <a:spcPct val="0"/>
              </a:spcAft>
              <a:defRPr sz="2800">
                <a:solidFill>
                  <a:schemeClr val="tx1"/>
                </a:solidFill>
                <a:latin typeface="Arial" pitchFamily="34" charset="0"/>
              </a:defRPr>
            </a:lvl6pPr>
            <a:lvl7pPr marL="2971496" indent="-228577" defTabSz="931768" eaLnBrk="0" fontAlgn="base" hangingPunct="0">
              <a:spcBef>
                <a:spcPct val="0"/>
              </a:spcBef>
              <a:spcAft>
                <a:spcPct val="0"/>
              </a:spcAft>
              <a:defRPr sz="2800">
                <a:solidFill>
                  <a:schemeClr val="tx1"/>
                </a:solidFill>
                <a:latin typeface="Arial" pitchFamily="34" charset="0"/>
              </a:defRPr>
            </a:lvl7pPr>
            <a:lvl8pPr marL="3428649" indent="-228577" defTabSz="931768" eaLnBrk="0" fontAlgn="base" hangingPunct="0">
              <a:spcBef>
                <a:spcPct val="0"/>
              </a:spcBef>
              <a:spcAft>
                <a:spcPct val="0"/>
              </a:spcAft>
              <a:defRPr sz="2800">
                <a:solidFill>
                  <a:schemeClr val="tx1"/>
                </a:solidFill>
                <a:latin typeface="Arial" pitchFamily="34" charset="0"/>
              </a:defRPr>
            </a:lvl8pPr>
            <a:lvl9pPr marL="3885802" indent="-228577" defTabSz="931768" eaLnBrk="0" fontAlgn="base" hangingPunct="0">
              <a:spcBef>
                <a:spcPct val="0"/>
              </a:spcBef>
              <a:spcAft>
                <a:spcPct val="0"/>
              </a:spcAft>
              <a:defRPr sz="2800">
                <a:solidFill>
                  <a:schemeClr val="tx1"/>
                </a:solidFill>
                <a:latin typeface="Arial" pitchFamily="34" charset="0"/>
              </a:defRPr>
            </a:lvl9pPr>
          </a:lstStyle>
          <a:p>
            <a:pPr eaLnBrk="1" hangingPunct="1"/>
            <a:fld id="{4383BB00-9908-4F3A-BF97-B82E44D6F0E8}" type="slidenum">
              <a:rPr lang="en-US" altLang="en-US" sz="1200">
                <a:solidFill>
                  <a:srgbClr val="000000"/>
                </a:solidFill>
              </a:rPr>
              <a:pPr eaLnBrk="1" hangingPunct="1"/>
              <a:t>106</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xfrm>
            <a:off x="1174750" y="720725"/>
            <a:ext cx="4683125" cy="3513138"/>
          </a:xfrm>
          <a:ln/>
        </p:spPr>
      </p:sp>
      <p:sp>
        <p:nvSpPr>
          <p:cNvPr id="62468" name="Rectangle 3"/>
          <p:cNvSpPr>
            <a:spLocks noGrp="1" noChangeArrowheads="1"/>
          </p:cNvSpPr>
          <p:nvPr>
            <p:ph type="body" idx="1"/>
          </p:nvPr>
        </p:nvSpPr>
        <p:spPr>
          <a:xfrm>
            <a:off x="701675" y="4416426"/>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5029391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81100" y="696913"/>
            <a:ext cx="4648200" cy="3486150"/>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spcBef>
                <a:spcPct val="30000"/>
              </a:spcBef>
              <a:defRPr sz="1200">
                <a:solidFill>
                  <a:schemeClr val="tx1"/>
                </a:solidFill>
                <a:latin typeface="Arial" pitchFamily="34" charset="0"/>
              </a:defRPr>
            </a:lvl1pPr>
            <a:lvl2pPr marL="742873" indent="-285721" defTabSz="931768" eaLnBrk="0" hangingPunct="0">
              <a:spcBef>
                <a:spcPct val="30000"/>
              </a:spcBef>
              <a:defRPr sz="1200">
                <a:solidFill>
                  <a:schemeClr val="tx1"/>
                </a:solidFill>
                <a:latin typeface="Arial" pitchFamily="34" charset="0"/>
              </a:defRPr>
            </a:lvl2pPr>
            <a:lvl3pPr marL="1142883" indent="-228577" defTabSz="931768" eaLnBrk="0" hangingPunct="0">
              <a:spcBef>
                <a:spcPct val="30000"/>
              </a:spcBef>
              <a:defRPr sz="1200">
                <a:solidFill>
                  <a:schemeClr val="tx1"/>
                </a:solidFill>
                <a:latin typeface="Arial" pitchFamily="34" charset="0"/>
              </a:defRPr>
            </a:lvl3pPr>
            <a:lvl4pPr marL="1600036" indent="-228577" defTabSz="931768" eaLnBrk="0" hangingPunct="0">
              <a:spcBef>
                <a:spcPct val="30000"/>
              </a:spcBef>
              <a:defRPr sz="1200">
                <a:solidFill>
                  <a:schemeClr val="tx1"/>
                </a:solidFill>
                <a:latin typeface="Arial" pitchFamily="34" charset="0"/>
              </a:defRPr>
            </a:lvl4pPr>
            <a:lvl5pPr marL="2057189" indent="-228577" defTabSz="931768" eaLnBrk="0" hangingPunct="0">
              <a:spcBef>
                <a:spcPct val="30000"/>
              </a:spcBef>
              <a:defRPr sz="1200">
                <a:solidFill>
                  <a:schemeClr val="tx1"/>
                </a:solidFill>
                <a:latin typeface="Arial" pitchFamily="34" charset="0"/>
              </a:defRPr>
            </a:lvl5pPr>
            <a:lvl6pPr marL="2514343" indent="-228577" defTabSz="931768" eaLnBrk="0" fontAlgn="base" hangingPunct="0">
              <a:spcBef>
                <a:spcPct val="30000"/>
              </a:spcBef>
              <a:spcAft>
                <a:spcPct val="0"/>
              </a:spcAft>
              <a:defRPr sz="1200">
                <a:solidFill>
                  <a:schemeClr val="tx1"/>
                </a:solidFill>
                <a:latin typeface="Arial" pitchFamily="34" charset="0"/>
              </a:defRPr>
            </a:lvl6pPr>
            <a:lvl7pPr marL="2971496" indent="-228577" defTabSz="931768" eaLnBrk="0" fontAlgn="base" hangingPunct="0">
              <a:spcBef>
                <a:spcPct val="30000"/>
              </a:spcBef>
              <a:spcAft>
                <a:spcPct val="0"/>
              </a:spcAft>
              <a:defRPr sz="1200">
                <a:solidFill>
                  <a:schemeClr val="tx1"/>
                </a:solidFill>
                <a:latin typeface="Arial" pitchFamily="34" charset="0"/>
              </a:defRPr>
            </a:lvl7pPr>
            <a:lvl8pPr marL="3428649" indent="-228577" defTabSz="931768" eaLnBrk="0" fontAlgn="base" hangingPunct="0">
              <a:spcBef>
                <a:spcPct val="30000"/>
              </a:spcBef>
              <a:spcAft>
                <a:spcPct val="0"/>
              </a:spcAft>
              <a:defRPr sz="1200">
                <a:solidFill>
                  <a:schemeClr val="tx1"/>
                </a:solidFill>
                <a:latin typeface="Arial" pitchFamily="34" charset="0"/>
              </a:defRPr>
            </a:lvl8pPr>
            <a:lvl9pPr marL="3885802" indent="-228577" defTabSz="93176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2B55B9C-2705-4710-AFBF-1EE53B0AE740}" type="slidenum">
              <a:rPr lang="en-US" altLang="en-US">
                <a:solidFill>
                  <a:prstClr val="black"/>
                </a:solidFill>
              </a:rPr>
              <a:pPr eaLnBrk="1" hangingPunct="1">
                <a:spcBef>
                  <a:spcPct val="0"/>
                </a:spcBef>
              </a:pPr>
              <a:t>108</a:t>
            </a:fld>
            <a:endParaRPr lang="en-US" altLang="en-US">
              <a:solidFill>
                <a:prstClr val="black"/>
              </a:solidFill>
            </a:endParaRPr>
          </a:p>
        </p:txBody>
      </p:sp>
    </p:spTree>
    <p:extLst>
      <p:ext uri="{BB962C8B-B14F-4D97-AF65-F5344CB8AC3E}">
        <p14:creationId xmlns:p14="http://schemas.microsoft.com/office/powerpoint/2010/main" val="427730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785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4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8891451"/>
      </p:ext>
    </p:extLst>
  </p:cSld>
  <p:clrMapOvr>
    <a:masterClrMapping/>
  </p:clrMapOvr>
  <p:transition spd="med">
    <p:split dir="in"/>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164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979089"/>
      </p:ext>
    </p:extLst>
  </p:cSld>
  <p:clrMapOvr>
    <a:masterClrMapping/>
  </p:clrMapOvr>
  <p:transition spd="med">
    <p:split dir="in"/>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56567014"/>
      </p:ext>
    </p:extLst>
  </p:cSld>
  <p:clrMapOvr>
    <a:masterClrMapping/>
  </p:clrMapOvr>
  <p:transition spd="med">
    <p:split dir="in"/>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9602809"/>
      </p:ext>
    </p:extLst>
  </p:cSld>
  <p:clrMapOvr>
    <a:masterClrMapping/>
  </p:clrMapOvr>
  <p:transition spd="med">
    <p:split dir="in"/>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7439150"/>
      </p:ext>
    </p:extLst>
  </p:cSld>
  <p:clrMapOvr>
    <a:masterClrMapping/>
  </p:clrMapOvr>
  <p:transition spd="med">
    <p:split dir="in"/>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7455213"/>
      </p:ext>
    </p:extLst>
  </p:cSld>
  <p:clrMapOvr>
    <a:masterClrMapping/>
  </p:clrMapOvr>
  <p:transition spd="med">
    <p:split dir="in"/>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5084233"/>
      </p:ext>
    </p:extLst>
  </p:cSld>
  <p:clrMapOvr>
    <a:masterClrMapping/>
  </p:clrMapOvr>
  <p:transition spd="med">
    <p:split dir="in"/>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3021547"/>
      </p:ext>
    </p:extLst>
  </p:cSld>
  <p:clrMapOvr>
    <a:masterClrMapping/>
  </p:clrMapOvr>
  <p:transition spd="med">
    <p:split dir="in"/>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457634"/>
      </p:ext>
    </p:extLst>
  </p:cSld>
  <p:clrMapOvr>
    <a:masterClrMapping/>
  </p:clrMapOvr>
  <p:transition spd="med">
    <p:split dir="in"/>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00B0F0"/>
              </a:buClr>
              <a:defRPr sz="3200">
                <a:latin typeface="Arial"/>
                <a:cs typeface="Arial"/>
              </a:defRPr>
            </a:lvl1pPr>
            <a:lvl2pPr>
              <a:buClr>
                <a:srgbClr val="92D050"/>
              </a:buClr>
              <a:defRPr sz="2800">
                <a:latin typeface="Arial"/>
                <a:cs typeface="Arial"/>
              </a:defRPr>
            </a:lvl2pPr>
            <a:lvl3pPr>
              <a:buClr>
                <a:srgbClr val="7030A0"/>
              </a:buClr>
              <a:defRPr sz="2400">
                <a:latin typeface="Arial"/>
                <a:cs typeface="Arial"/>
              </a:defRPr>
            </a:lvl3pPr>
            <a:lvl4pPr>
              <a:buClrTx/>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155981"/>
      </p:ext>
    </p:extLst>
  </p:cSld>
  <p:clrMapOvr>
    <a:masterClrMapping/>
  </p:clrMapOvr>
  <p:transition spd="med">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754557"/>
      </p:ext>
    </p:extLst>
  </p:cSld>
  <p:clrMapOvr>
    <a:masterClrMapping/>
  </p:clrMapOvr>
  <p:transition spd="med">
    <p:split dir="in"/>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B0F0"/>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31954953"/>
      </p:ext>
    </p:extLst>
  </p:cSld>
  <p:clrMapOvr>
    <a:masterClrMapping/>
  </p:clrMapOvr>
  <p:transition spd="med">
    <p:split dir="in"/>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6385145"/>
      </p:ext>
    </p:extLst>
  </p:cSld>
  <p:clrMapOvr>
    <a:masterClrMapping/>
  </p:clrMapOvr>
  <p:transition spd="med">
    <p:split dir="in"/>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7462799"/>
      </p:ext>
    </p:extLst>
  </p:cSld>
  <p:clrMapOvr>
    <a:masterClrMapping/>
  </p:clrMapOvr>
  <p:transition spd="med">
    <p:split dir="in"/>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fld id="{B575F7E3-F251-4285-B52D-138D5DF5E6B1}"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571489294"/>
      </p:ext>
    </p:extLst>
  </p:cSld>
  <p:clrMapOvr>
    <a:masterClrMapping/>
  </p:clrMapOvr>
  <p:transition spd="med">
    <p:split dir="in"/>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fld id="{EADE172F-E698-41E3-8714-1E872C256DE5}" type="slidenum">
              <a:rPr lang="en-US"/>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4192789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49520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1020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65221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01449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32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6"/>
            <a:ext cx="5111750" cy="5853113"/>
          </a:xfrm>
          <a:prstGeom prst="rect">
            <a:avLst/>
          </a:prstGeom>
        </p:spPr>
        <p:txBody>
          <a:bodyPr/>
          <a:lstStyle>
            <a:lvl1pPr>
              <a:buClr>
                <a:srgbClr val="00B0F0"/>
              </a:buClr>
              <a:defRPr sz="3200">
                <a:latin typeface="Arial"/>
                <a:cs typeface="Arial"/>
              </a:defRPr>
            </a:lvl1pPr>
            <a:lvl2pPr>
              <a:buClr>
                <a:srgbClr val="92D050"/>
              </a:buClr>
              <a:defRPr sz="2800">
                <a:latin typeface="Arial"/>
                <a:cs typeface="Arial"/>
              </a:defRPr>
            </a:lvl2pPr>
            <a:lvl3pPr>
              <a:buClr>
                <a:srgbClr val="7030A0"/>
              </a:buClr>
              <a:defRPr sz="2400">
                <a:latin typeface="Arial"/>
                <a:cs typeface="Arial"/>
              </a:defRPr>
            </a:lvl3pPr>
            <a:lvl4pPr>
              <a:buClrTx/>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2801194"/>
      </p:ext>
    </p:extLst>
  </p:cSld>
  <p:clrMapOvr>
    <a:masterClrMapping/>
  </p:clrMapOvr>
  <p:transition spd="med">
    <p:split dir="in"/>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28576221"/>
      </p:ext>
    </p:extLst>
  </p:cSld>
  <p:clrMapOvr>
    <a:masterClrMapping/>
  </p:clrMapOvr>
  <p:transition spd="med">
    <p:split dir="in"/>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328680"/>
      </p:ext>
    </p:extLst>
  </p:cSld>
  <p:clrMapOvr>
    <a:masterClrMapping/>
  </p:clrMapOvr>
  <p:transition spd="med">
    <p:split dir="in"/>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57026247"/>
      </p:ext>
    </p:extLst>
  </p:cSld>
  <p:clrMapOvr>
    <a:masterClrMapping/>
  </p:clrMapOvr>
  <p:transition spd="med">
    <p:split dir="in"/>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6171303"/>
      </p:ext>
    </p:extLst>
  </p:cSld>
  <p:clrMapOvr>
    <a:masterClrMapping/>
  </p:clrMapOvr>
  <p:transition spd="med">
    <p:split dir="in"/>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5904234"/>
      </p:ext>
    </p:extLst>
  </p:cSld>
  <p:clrMapOvr>
    <a:masterClrMapping/>
  </p:clrMapOvr>
  <p:transition spd="med">
    <p:split dir="in"/>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7456138"/>
      </p:ext>
    </p:extLst>
  </p:cSld>
  <p:clrMapOvr>
    <a:masterClrMapping/>
  </p:clrMapOvr>
  <p:transition spd="med">
    <p:split dir="in"/>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0195717"/>
      </p:ext>
    </p:extLst>
  </p:cSld>
  <p:clrMapOvr>
    <a:masterClrMapping/>
  </p:clrMapOvr>
  <p:transition spd="med">
    <p:split dir="in"/>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0345596"/>
      </p:ext>
    </p:extLst>
  </p:cSld>
  <p:clrMapOvr>
    <a:masterClrMapping/>
  </p:clrMapOvr>
  <p:transition spd="med">
    <p:split dir="in"/>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87996"/>
      </p:ext>
    </p:extLst>
  </p:cSld>
  <p:clrMapOvr>
    <a:masterClrMapping/>
  </p:clrMapOvr>
  <p:transition spd="med">
    <p:split dir="in"/>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1" y="273052"/>
            <a:ext cx="5111751" cy="5853113"/>
          </a:xfrm>
          <a:prstGeom prst="rect">
            <a:avLst/>
          </a:prstGeom>
        </p:spPr>
        <p:txBody>
          <a:bodyPr/>
          <a:lstStyle>
            <a:lvl1pPr>
              <a:buClr>
                <a:srgbClr val="00B0F0"/>
              </a:buClr>
              <a:defRPr sz="3200">
                <a:latin typeface="Arial"/>
                <a:cs typeface="Arial"/>
              </a:defRPr>
            </a:lvl1pPr>
            <a:lvl2pPr>
              <a:buClr>
                <a:srgbClr val="92D050"/>
              </a:buClr>
              <a:defRPr sz="2800">
                <a:latin typeface="Arial"/>
                <a:cs typeface="Arial"/>
              </a:defRPr>
            </a:lvl2pPr>
            <a:lvl3pPr>
              <a:buClr>
                <a:srgbClr val="7030A0"/>
              </a:buClr>
              <a:defRPr sz="2400">
                <a:latin typeface="Arial"/>
                <a:cs typeface="Arial"/>
              </a:defRPr>
            </a:lvl3pPr>
            <a:lvl4pPr>
              <a:buClrTx/>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3119164"/>
      </p:ext>
    </p:extLst>
  </p:cSld>
  <p:clrMapOvr>
    <a:masterClrMapping/>
  </p:clrMapOvr>
  <p:transition spd="med">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B0F0"/>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30384554"/>
      </p:ext>
    </p:extLst>
  </p:cSld>
  <p:clrMapOvr>
    <a:masterClrMapping/>
  </p:clrMapOvr>
  <p:transition spd="med">
    <p:split dir="in"/>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solidFill>
                  <a:srgbClr val="00B0F0"/>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83069710"/>
      </p:ext>
    </p:extLst>
  </p:cSld>
  <p:clrMapOvr>
    <a:masterClrMapping/>
  </p:clrMapOvr>
  <p:transition spd="med">
    <p:split dir="in"/>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2908589"/>
      </p:ext>
    </p:extLst>
  </p:cSld>
  <p:clrMapOvr>
    <a:masterClrMapping/>
  </p:clrMapOvr>
  <p:transition spd="med">
    <p:split dir="in"/>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633810"/>
      </p:ext>
    </p:extLst>
  </p:cSld>
  <p:clrMapOvr>
    <a:masterClrMapping/>
  </p:clrMapOvr>
  <p:transition spd="med">
    <p:split dir="in"/>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US" noProof="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400">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400">
              <a:solidFill>
                <a:srgbClr val="000000"/>
              </a:solidFill>
            </a:endParaRP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fld id="{F0DF8415-2769-426E-BE70-6C2745CFB6A8}" type="slidenum">
              <a:rPr lang="en-US" sz="2400">
                <a:solidFill>
                  <a:srgbClr val="000000"/>
                </a:solidFill>
              </a:rPr>
              <a:pPr defTabSz="914400" fontAlgn="base">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3028902758"/>
      </p:ext>
    </p:extLst>
  </p:cSld>
  <p:clrMapOvr>
    <a:masterClrMapping/>
  </p:clrMapOvr>
  <p:transition spd="med">
    <p:split dir="in"/>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Arial" pitchFamily="34" charset="0"/>
              </a:defRPr>
            </a:lvl1pPr>
          </a:lstStyle>
          <a:p>
            <a:pPr defTabSz="914400" fontAlgn="base">
              <a:spcBef>
                <a:spcPct val="0"/>
              </a:spcBef>
              <a:spcAft>
                <a:spcPct val="0"/>
              </a:spcAft>
              <a:defRPr/>
            </a:pPr>
            <a:endParaRPr lang="en-US" sz="2400">
              <a:solidFill>
                <a:srgbClr val="000000"/>
              </a:solidFill>
              <a:ea typeface="MS PGothic" pitchFamily="34" charset="-128"/>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Arial" pitchFamily="34" charset="0"/>
              </a:defRPr>
            </a:lvl1pPr>
          </a:lstStyle>
          <a:p>
            <a:pPr defTabSz="914400" fontAlgn="base">
              <a:spcBef>
                <a:spcPct val="0"/>
              </a:spcBef>
              <a:spcAft>
                <a:spcPct val="0"/>
              </a:spcAft>
              <a:defRPr/>
            </a:pPr>
            <a:endParaRPr lang="en-US" sz="2400">
              <a:solidFill>
                <a:srgbClr val="000000"/>
              </a:solidFill>
              <a:ea typeface="MS PGothic" pitchFamily="34" charset="-128"/>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cs typeface="Arial" pitchFamily="34" charset="0"/>
              </a:defRPr>
            </a:lvl1pPr>
          </a:lstStyle>
          <a:p>
            <a:pPr defTabSz="914400" fontAlgn="base">
              <a:spcBef>
                <a:spcPct val="0"/>
              </a:spcBef>
              <a:spcAft>
                <a:spcPct val="0"/>
              </a:spcAft>
              <a:defRPr/>
            </a:pPr>
            <a:fld id="{744DD969-89A2-4BED-A5D1-93A88B74E85F}" type="slidenum">
              <a:rPr lang="en-US" sz="2400">
                <a:solidFill>
                  <a:srgbClr val="000000"/>
                </a:solidFill>
                <a:ea typeface="MS PGothic" pitchFamily="34" charset="-128"/>
              </a:rPr>
              <a:pPr defTabSz="914400" fontAlgn="base">
                <a:spcBef>
                  <a:spcPct val="0"/>
                </a:spcBef>
                <a:spcAft>
                  <a:spcPct val="0"/>
                </a:spcAft>
                <a:defRPr/>
              </a:pPr>
              <a:t>‹#›</a:t>
            </a:fld>
            <a:endParaRPr lang="en-US" sz="2400" dirty="0">
              <a:solidFill>
                <a:srgbClr val="000000"/>
              </a:solidFill>
              <a:ea typeface="MS PGothic" pitchFamily="34" charset="-128"/>
            </a:endParaRPr>
          </a:p>
        </p:txBody>
      </p:sp>
    </p:spTree>
    <p:extLst>
      <p:ext uri="{BB962C8B-B14F-4D97-AF65-F5344CB8AC3E}">
        <p14:creationId xmlns:p14="http://schemas.microsoft.com/office/powerpoint/2010/main" val="1326754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056760"/>
      </p:ext>
    </p:extLst>
  </p:cSld>
  <p:clrMapOvr>
    <a:masterClrMapping/>
  </p:clrMapOvr>
  <p:transition spd="med">
    <p:spli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9253587"/>
      </p:ext>
    </p:extLst>
  </p:cSld>
  <p:clrMapOvr>
    <a:masterClrMapping/>
  </p:clrMapOvr>
  <p:transition spd="med">
    <p:spli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0035613"/>
      </p:ext>
    </p:extLst>
  </p:cSld>
  <p:clrMapOvr>
    <a:masterClrMapping/>
  </p:clrMapOvr>
  <p:transition spd="med">
    <p:spli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387593"/>
      </p:ext>
    </p:extLst>
  </p:cSld>
  <p:clrMapOvr>
    <a:masterClrMapping/>
  </p:clrMapOvr>
  <p:transition spd="med">
    <p:spli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US" noProof="0" dirty="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800">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800">
              <a:solidFill>
                <a:srgbClr val="000000"/>
              </a:solidFill>
            </a:endParaRP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fld id="{9353DD2D-B181-4173-A60B-C14CB22C92C7}" type="slidenum">
              <a:rPr lang="en-US" sz="2800">
                <a:solidFill>
                  <a:srgbClr val="000000"/>
                </a:solidFill>
              </a:rPr>
              <a:pPr defTabSz="914400" fontAlgn="base">
                <a:spcBef>
                  <a:spcPct val="0"/>
                </a:spcBef>
                <a:spcAft>
                  <a:spcPct val="0"/>
                </a:spcAft>
                <a:defRPr/>
              </a:pPr>
              <a:t>‹#›</a:t>
            </a:fld>
            <a:endParaRPr lang="en-US" sz="2800" dirty="0">
              <a:solidFill>
                <a:srgbClr val="000000"/>
              </a:solidFill>
            </a:endParaRPr>
          </a:p>
        </p:txBody>
      </p:sp>
    </p:spTree>
    <p:extLst>
      <p:ext uri="{BB962C8B-B14F-4D97-AF65-F5344CB8AC3E}">
        <p14:creationId xmlns:p14="http://schemas.microsoft.com/office/powerpoint/2010/main" val="2943136190"/>
      </p:ext>
    </p:extLst>
  </p:cSld>
  <p:clrMapOvr>
    <a:masterClrMapping/>
  </p:clrMapOvr>
  <p:transition spd="med">
    <p:spli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2822368"/>
      </p:ext>
    </p:extLst>
  </p:cSld>
  <p:clrMapOvr>
    <a:masterClrMapping/>
  </p:clrMapOvr>
  <p:transition spd="med">
    <p:spli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6"/>
            <a:ext cx="8229600" cy="4525963"/>
          </a:xfrm>
          <a:prstGeom prst="rect">
            <a:avLst/>
          </a:prstGeom>
        </p:spPr>
        <p:txBody>
          <a:bodyPr/>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9012436"/>
      </p:ext>
    </p:extLst>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905047"/>
            <a:ext cx="4038600" cy="42211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47"/>
            <a:ext cx="4038600" cy="42211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55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200" b="1" cap="all">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3981352"/>
      </p:ext>
    </p:extLst>
  </p:cSld>
  <p:clrMapOvr>
    <a:masterClrMapping/>
  </p:clrMapOvr>
  <p:transition spd="med">
    <p:spli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0556299"/>
      </p:ext>
    </p:extLst>
  </p:cSld>
  <p:clrMapOvr>
    <a:masterClrMapping/>
  </p:clrMapOvr>
  <p:transition spd="med">
    <p:spli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361473"/>
      </p:ext>
    </p:extLst>
  </p:cSld>
  <p:clrMapOvr>
    <a:masterClrMapping/>
  </p:clrMapOvr>
  <p:transition spd="med">
    <p:spli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7035991"/>
      </p:ext>
    </p:extLst>
  </p:cSld>
  <p:clrMapOvr>
    <a:masterClrMapping/>
  </p:clrMapOvr>
  <p:transition spd="med">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71864"/>
      </p:ext>
    </p:extLst>
  </p:cSld>
  <p:clrMapOvr>
    <a:masterClrMapping/>
  </p:clrMapOvr>
  <p:transition spd="med">
    <p:spli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6"/>
            <a:ext cx="5111750" cy="5853113"/>
          </a:xfrm>
          <a:prstGeom prst="rect">
            <a:avLst/>
          </a:prstGeom>
        </p:spPr>
        <p:txBody>
          <a:bodyPr/>
          <a:lstStyle>
            <a:lvl1pPr>
              <a:buClr>
                <a:srgbClr val="00B0F0"/>
              </a:buClr>
              <a:defRPr sz="3200">
                <a:latin typeface="Arial"/>
                <a:cs typeface="Arial"/>
              </a:defRPr>
            </a:lvl1pPr>
            <a:lvl2pPr>
              <a:buClr>
                <a:srgbClr val="92D050"/>
              </a:buClr>
              <a:defRPr sz="2800">
                <a:latin typeface="Arial"/>
                <a:cs typeface="Arial"/>
              </a:defRPr>
            </a:lvl2pPr>
            <a:lvl3pPr>
              <a:buClr>
                <a:srgbClr val="7030A0"/>
              </a:buClr>
              <a:defRPr sz="2400">
                <a:latin typeface="Arial"/>
                <a:cs typeface="Arial"/>
              </a:defRPr>
            </a:lvl3pPr>
            <a:lvl4pPr>
              <a:buClrTx/>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8062809"/>
      </p:ext>
    </p:extLst>
  </p:cSld>
  <p:clrMapOvr>
    <a:masterClrMapping/>
  </p:clrMapOvr>
  <p:transition spd="med">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B0F0"/>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15509517"/>
      </p:ext>
    </p:extLst>
  </p:cSld>
  <p:clrMapOvr>
    <a:masterClrMapping/>
  </p:clrMapOvr>
  <p:transition spd="med">
    <p:spli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2349560"/>
      </p:ext>
    </p:extLst>
  </p:cSld>
  <p:clrMapOvr>
    <a:masterClrMapping/>
  </p:clrMapOvr>
  <p:transition spd="med">
    <p:spli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3094072"/>
      </p:ext>
    </p:extLst>
  </p:cSld>
  <p:clrMapOvr>
    <a:masterClrMapping/>
  </p:clrMapOvr>
  <p:transition spd="med">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48492"/>
      </p:ext>
    </p:extLst>
  </p:cSld>
  <p:clrMapOvr>
    <a:masterClrMapping/>
  </p:clrMapOvr>
  <p:transition spd="med">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929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US" noProof="0" dirty="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800">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800">
              <a:solidFill>
                <a:srgbClr val="000000"/>
              </a:solidFill>
            </a:endParaRP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Frutiger LT 45 Light" pitchFamily="-106" charset="0"/>
                <a:ea typeface="ＭＳ Ｐゴシック" pitchFamily="-106" charset="-128"/>
                <a:cs typeface="+mn-cs"/>
              </a:defRPr>
            </a:lvl1pPr>
          </a:lstStyle>
          <a:p>
            <a:pPr defTabSz="914400" fontAlgn="base">
              <a:spcBef>
                <a:spcPct val="0"/>
              </a:spcBef>
              <a:spcAft>
                <a:spcPct val="0"/>
              </a:spcAft>
              <a:defRPr/>
            </a:pPr>
            <a:fld id="{17C13A56-2BB4-41B5-9BD1-E51E3FB1825B}" type="slidenum">
              <a:rPr lang="en-US" sz="2800">
                <a:solidFill>
                  <a:srgbClr val="000000"/>
                </a:solidFill>
              </a:rPr>
              <a:pPr defTabSz="914400" fontAlgn="base">
                <a:spcBef>
                  <a:spcPct val="0"/>
                </a:spcBef>
                <a:spcAft>
                  <a:spcPct val="0"/>
                </a:spcAft>
                <a:defRPr/>
              </a:pPr>
              <a:t>‹#›</a:t>
            </a:fld>
            <a:endParaRPr lang="en-US" sz="2800" dirty="0">
              <a:solidFill>
                <a:srgbClr val="000000"/>
              </a:solidFill>
            </a:endParaRPr>
          </a:p>
        </p:txBody>
      </p:sp>
    </p:spTree>
    <p:extLst>
      <p:ext uri="{BB962C8B-B14F-4D97-AF65-F5344CB8AC3E}">
        <p14:creationId xmlns:p14="http://schemas.microsoft.com/office/powerpoint/2010/main" val="1336953097"/>
      </p:ext>
    </p:extLst>
  </p:cSld>
  <p:clrMapOvr>
    <a:masterClrMapping/>
  </p:clrMapOvr>
  <p:transition spd="med">
    <p:spli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6341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54521"/>
      </p:ext>
    </p:extLst>
  </p:cSld>
  <p:clrMapOvr>
    <a:masterClrMapping/>
  </p:clrMapOvr>
  <p:transition spd="med" advClick="0" advTm="7000">
    <p:spli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a:prstGeom prst="rect">
            <a:avLst/>
          </a:prstGeom>
        </p:spPr>
        <p:txBody>
          <a:bodyPr rtlCol="0">
            <a:normAutofit/>
          </a:bodyPr>
          <a:lstStyle/>
          <a:p>
            <a:pPr lvl="0"/>
            <a:endParaRPr lang="en-US" noProof="0" dirty="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1" hangingPunct="1">
              <a:defRPr>
                <a:solidFill>
                  <a:srgbClr val="001B49"/>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80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001B49"/>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sz="2800"/>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1B49"/>
                </a:solidFill>
                <a:latin typeface="Frutiger LT 45 Light" pitchFamily="34" charset="0"/>
                <a:ea typeface="ＭＳ Ｐゴシック" panose="020B0600070205080204" pitchFamily="34" charset="-128"/>
              </a:defRPr>
            </a:lvl1pPr>
          </a:lstStyle>
          <a:p>
            <a:pPr defTabSz="914400" fontAlgn="base">
              <a:spcBef>
                <a:spcPct val="0"/>
              </a:spcBef>
              <a:spcAft>
                <a:spcPct val="0"/>
              </a:spcAft>
              <a:defRPr/>
            </a:pPr>
            <a:fld id="{794D2A86-44C3-46DC-B2BD-18A690B50AFA}" type="slidenum">
              <a:rPr lang="en-US" altLang="en-US" sz="2800"/>
              <a:pPr defTabSz="914400" fontAlgn="base">
                <a:spcBef>
                  <a:spcPct val="0"/>
                </a:spcBef>
                <a:spcAft>
                  <a:spcPct val="0"/>
                </a:spcAft>
                <a:defRPr/>
              </a:pPr>
              <a:t>‹#›</a:t>
            </a:fld>
            <a:endParaRPr lang="en-US" altLang="en-US" sz="2800"/>
          </a:p>
        </p:txBody>
      </p:sp>
    </p:spTree>
    <p:extLst>
      <p:ext uri="{BB962C8B-B14F-4D97-AF65-F5344CB8AC3E}">
        <p14:creationId xmlns:p14="http://schemas.microsoft.com/office/powerpoint/2010/main" val="2780422778"/>
      </p:ext>
    </p:extLst>
  </p:cSld>
  <p:clrMapOvr>
    <a:masterClrMapping/>
  </p:clrMapOvr>
  <p:transition spd="med">
    <p:split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532579095"/>
      </p:ext>
    </p:extLst>
  </p:cSld>
  <p:clrMapOvr>
    <a:masterClrMapping/>
  </p:clrMapOvr>
  <p:transition spd="med" advClick="0" advTm="7000">
    <p:spli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927592"/>
      </p:ext>
    </p:extLst>
  </p:cSld>
  <p:clrMapOvr>
    <a:masterClrMapping/>
  </p:clrMapOvr>
  <p:transition spd="med" advClick="0" advTm="7000">
    <p:split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905411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156506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74958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742236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905047"/>
            <a:ext cx="4038600" cy="42211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47"/>
            <a:ext cx="4038600" cy="42211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519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899668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321869"/>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09813"/>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774846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5698921"/>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6345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72985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3506020"/>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0615202"/>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710611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220766"/>
      </p:ext>
    </p:extLst>
  </p:cSld>
  <p:clrMapOvr>
    <a:masterClrMapping/>
  </p:clrMapOvr>
  <p:transition spd="med">
    <p:split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880526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471465"/>
      </p:ext>
    </p:extLst>
  </p:cSld>
  <p:clrMapOvr>
    <a:masterClrMapping/>
  </p:clrMapOvr>
  <p:transition spd="med">
    <p:split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607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291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889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15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12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6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548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27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6"/>
            <a:ext cx="8229600" cy="4525963"/>
          </a:xfrm>
          <a:prstGeom prst="rect">
            <a:avLst/>
          </a:prstGeom>
        </p:spPr>
        <p:txBody>
          <a:bodyPr/>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6483731"/>
      </p:ext>
    </p:extLst>
  </p:cSld>
  <p:clrMapOvr>
    <a:masterClrMapping/>
  </p:clrMapOvr>
  <p:transition spd="med">
    <p:split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0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1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790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909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88172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654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723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31581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1027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65609"/>
      </p:ext>
    </p:extLst>
  </p:cSld>
  <p:clrMapOvr>
    <a:masterClrMapping/>
  </p:clrMapOvr>
  <p:transitio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200" b="1" cap="all">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7042181"/>
      </p:ext>
    </p:extLst>
  </p:cSld>
  <p:clrMapOvr>
    <a:masterClrMapping/>
  </p:clrMapOvr>
  <p:transition spd="med">
    <p:split dir="in"/>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6356813"/>
      </p:ext>
    </p:extLst>
  </p:cSld>
  <p:clrMapOvr>
    <a:masterClrMapping/>
  </p:clrMapOvr>
  <p:transition spd="med">
    <p:split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57599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0171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3453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2657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681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40664"/>
      </p:ext>
    </p:extLst>
  </p:cSld>
  <p:clrMapOvr>
    <a:masterClrMapping/>
  </p:clrMapOvr>
  <p:transition spd="med">
    <p:split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39136024"/>
      </p:ext>
    </p:extLst>
  </p:cSld>
  <p:clrMapOvr>
    <a:masterClrMapping/>
  </p:clrMapOvr>
  <p:transition spd="med">
    <p:split dir="in"/>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866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901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6"/>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8282716"/>
      </p:ext>
    </p:extLst>
  </p:cSld>
  <p:clrMapOvr>
    <a:masterClrMapping/>
  </p:clrMapOvr>
  <p:transition spd="med">
    <p:split dir="in"/>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156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163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77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6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34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232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38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97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054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150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0552192"/>
      </p:ext>
    </p:extLst>
  </p:cSld>
  <p:clrMapOvr>
    <a:masterClrMapping/>
  </p:clrMapOvr>
  <p:transition spd="med">
    <p:split dir="in"/>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654471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8107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5352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5439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07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7100934"/>
      </p:ext>
    </p:extLst>
  </p:cSld>
  <p:clrMapOvr>
    <a:masterClrMapping/>
  </p:clrMapOvr>
  <p:transition spd="med">
    <p:split dir="in"/>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557209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45780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59808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48301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5.jpe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4.jpe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10" Type="http://schemas.openxmlformats.org/officeDocument/2006/relationships/image" Target="../media/image3.emf"/><Relationship Id="rId4" Type="http://schemas.openxmlformats.org/officeDocument/2006/relationships/slideLayout" Target="../slideLayouts/slideLayout118.xml"/><Relationship Id="rId9" Type="http://schemas.openxmlformats.org/officeDocument/2006/relationships/image" Target="../media/image6.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image" Target="../media/image5.jpeg"/><Relationship Id="rId2" Type="http://schemas.openxmlformats.org/officeDocument/2006/relationships/slideLayout" Target="../slideLayouts/slideLayout123.xml"/><Relationship Id="rId16" Type="http://schemas.openxmlformats.org/officeDocument/2006/relationships/image" Target="../media/image4.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2.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theme" Target="../theme/theme5.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image" Target="../media/image7.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3.emf"/><Relationship Id="rId4" Type="http://schemas.openxmlformats.org/officeDocument/2006/relationships/slideLayout" Target="../slideLayouts/slideLayout67.xml"/><Relationship Id="rId9"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image" Target="../media/image6.emf"/><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92.xml"/><Relationship Id="rId7"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98.xml"/><Relationship Id="rId7"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MRL M watermark.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6936" y="1660293"/>
            <a:ext cx="7927366" cy="4477494"/>
          </a:xfrm>
          <a:prstGeom prst="rect">
            <a:avLst/>
          </a:prstGeom>
        </p:spPr>
      </p:pic>
      <p:pic>
        <p:nvPicPr>
          <p:cNvPr id="7" name="Picture 6" descr="MRL dark blue bar.eps"/>
          <p:cNvPicPr>
            <a:picLocks noChangeAspect="1"/>
          </p:cNvPicPr>
          <p:nvPr userDrawn="1"/>
        </p:nvPicPr>
        <p:blipFill rotWithShape="1">
          <a:blip r:embed="rId5" cstate="screen">
            <a:extLst>
              <a:ext uri="{28A0092B-C50C-407E-A947-70E740481C1C}">
                <a14:useLocalDpi xmlns:a14="http://schemas.microsoft.com/office/drawing/2010/main"/>
              </a:ext>
            </a:extLst>
          </a:blip>
          <a:srcRect l="-1269" t="40552" r="672" b="2327"/>
          <a:stretch/>
        </p:blipFill>
        <p:spPr>
          <a:xfrm>
            <a:off x="-116778" y="6"/>
            <a:ext cx="9260778" cy="166029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891391"/>
            <a:ext cx="8229600" cy="42347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MRL_horiz_4color.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152073" y="6362395"/>
            <a:ext cx="3131009" cy="313783"/>
          </a:xfrm>
          <a:prstGeom prst="rect">
            <a:avLst/>
          </a:prstGeom>
        </p:spPr>
      </p:pic>
      <p:sp>
        <p:nvSpPr>
          <p:cNvPr id="9" name="TextBox 8"/>
          <p:cNvSpPr txBox="1"/>
          <p:nvPr userDrawn="1"/>
        </p:nvSpPr>
        <p:spPr>
          <a:xfrm>
            <a:off x="376664" y="6418146"/>
            <a:ext cx="293153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dirty="0" smtClean="0">
                <a:solidFill>
                  <a:schemeClr val="accent1"/>
                </a:solidFill>
                <a:latin typeface="Lato Regular"/>
                <a:cs typeface="Lato Regular"/>
              </a:rPr>
              <a:t>888.849.0851</a:t>
            </a:r>
            <a:r>
              <a:rPr lang="en-US" sz="1100" b="0" i="0" baseline="0" dirty="0" smtClean="0">
                <a:solidFill>
                  <a:schemeClr val="accent1"/>
                </a:solidFill>
                <a:latin typeface="Lato Regular"/>
                <a:cs typeface="Lato Regular"/>
              </a:rPr>
              <a:t>    </a:t>
            </a:r>
            <a:r>
              <a:rPr lang="en-US" sz="1100" b="0" i="0" dirty="0" smtClean="0">
                <a:solidFill>
                  <a:schemeClr val="accent1"/>
                </a:solidFill>
                <a:latin typeface="Lato Regular"/>
                <a:cs typeface="Lato Regular"/>
              </a:rPr>
              <a:t>marzanoresearch.com</a:t>
            </a:r>
            <a:endParaRPr lang="en-US" sz="1100" b="0" i="0" dirty="0">
              <a:solidFill>
                <a:schemeClr val="accent1"/>
              </a:solidFill>
              <a:latin typeface="Lato Regular"/>
              <a:cs typeface="Lato Regular"/>
            </a:endParaRPr>
          </a:p>
        </p:txBody>
      </p:sp>
      <p:cxnSp>
        <p:nvCxnSpPr>
          <p:cNvPr id="10" name="Straight Connector 9"/>
          <p:cNvCxnSpPr/>
          <p:nvPr userDrawn="1"/>
        </p:nvCxnSpPr>
        <p:spPr>
          <a:xfrm>
            <a:off x="3"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956318"/>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ctr" defTabSz="457200" rtl="0" eaLnBrk="1" latinLnBrk="0" hangingPunct="1">
        <a:spcBef>
          <a:spcPct val="0"/>
        </a:spcBef>
        <a:buNone/>
        <a:defRPr sz="4400" b="0" i="0" kern="1200">
          <a:solidFill>
            <a:schemeClr val="bg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0" y="6537325"/>
            <a:ext cx="6477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defTabSz="914400" eaLnBrk="1" fontAlgn="base" hangingPunct="1">
              <a:spcBef>
                <a:spcPct val="50000"/>
              </a:spcBef>
              <a:spcAft>
                <a:spcPct val="0"/>
              </a:spcAft>
              <a:defRPr/>
            </a:pPr>
            <a:r>
              <a:rPr lang="en-US" sz="1000" b="1" smtClean="0">
                <a:solidFill>
                  <a:srgbClr val="00B0F0"/>
                </a:solidFill>
                <a:ea typeface="ＭＳ Ｐゴシック" pitchFamily="34" charset="-128"/>
                <a:cs typeface="Arial" pitchFamily="34" charset="0"/>
              </a:rPr>
              <a:t>cutting-edge research</a:t>
            </a:r>
            <a:r>
              <a:rPr lang="en-US" sz="1000" b="1" smtClean="0">
                <a:solidFill>
                  <a:srgbClr val="7030A0"/>
                </a:solidFill>
                <a:ea typeface="ＭＳ Ｐゴシック" pitchFamily="34" charset="-128"/>
                <a:cs typeface="Arial" pitchFamily="34" charset="0"/>
              </a:rPr>
              <a:t>               concrete strategies               </a:t>
            </a:r>
            <a:r>
              <a:rPr lang="en-US" sz="1000" b="1" smtClean="0">
                <a:solidFill>
                  <a:srgbClr val="FF0066"/>
                </a:solidFill>
                <a:ea typeface="ＭＳ Ｐゴシック" pitchFamily="34" charset="-128"/>
                <a:cs typeface="Arial" pitchFamily="34" charset="0"/>
              </a:rPr>
              <a:t>sustainable success</a:t>
            </a:r>
          </a:p>
        </p:txBody>
      </p:sp>
      <p:pic>
        <p:nvPicPr>
          <p:cNvPr id="17411" name="Picture 9" descr="MRL logo"/>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562600"/>
            <a:ext cx="1752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81399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ransition spd="med">
    <p:split dir="in"/>
  </p:transition>
  <p:txStyles>
    <p:titleStyle>
      <a:lvl1pPr algn="l"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2pPr>
      <a:lvl3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3pPr>
      <a:lvl4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4pPr>
      <a:lvl5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5pPr>
      <a:lvl6pPr marL="457200" algn="l" rtl="0" fontAlgn="base">
        <a:spcBef>
          <a:spcPct val="0"/>
        </a:spcBef>
        <a:spcAft>
          <a:spcPct val="0"/>
        </a:spcAft>
        <a:defRPr sz="4400">
          <a:solidFill>
            <a:schemeClr val="tx2"/>
          </a:solidFill>
          <a:latin typeface="Frutiger LT 45 Light" pitchFamily="34" charset="0"/>
        </a:defRPr>
      </a:lvl6pPr>
      <a:lvl7pPr marL="914400" algn="l" rtl="0" fontAlgn="base">
        <a:spcBef>
          <a:spcPct val="0"/>
        </a:spcBef>
        <a:spcAft>
          <a:spcPct val="0"/>
        </a:spcAft>
        <a:defRPr sz="4400">
          <a:solidFill>
            <a:schemeClr val="tx2"/>
          </a:solidFill>
          <a:latin typeface="Frutiger LT 45 Light" pitchFamily="34" charset="0"/>
        </a:defRPr>
      </a:lvl7pPr>
      <a:lvl8pPr marL="1371600" algn="l" rtl="0" fontAlgn="base">
        <a:spcBef>
          <a:spcPct val="0"/>
        </a:spcBef>
        <a:spcAft>
          <a:spcPct val="0"/>
        </a:spcAft>
        <a:defRPr sz="4400">
          <a:solidFill>
            <a:schemeClr val="tx2"/>
          </a:solidFill>
          <a:latin typeface="Frutiger LT 45 Light" pitchFamily="34" charset="0"/>
        </a:defRPr>
      </a:lvl8pPr>
      <a:lvl9pPr marL="1828800" algn="l" rtl="0" fontAlgn="base">
        <a:spcBef>
          <a:spcPct val="0"/>
        </a:spcBef>
        <a:spcAft>
          <a:spcPct val="0"/>
        </a:spcAft>
        <a:defRPr sz="4400">
          <a:solidFill>
            <a:schemeClr val="tx2"/>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34" name="Picture 12" descr="MRL gold background.eps"/>
          <p:cNvPicPr>
            <a:picLocks noChangeAspect="1"/>
          </p:cNvPicPr>
          <p:nvPr/>
        </p:nvPicPr>
        <p:blipFill>
          <a:blip r:embed="rId9">
            <a:extLst>
              <a:ext uri="{28A0092B-C50C-407E-A947-70E740481C1C}">
                <a14:useLocalDpi xmlns:a14="http://schemas.microsoft.com/office/drawing/2010/main" val="0"/>
              </a:ext>
            </a:extLst>
          </a:blip>
          <a:srcRect l="458" t="-2" r="3198" b="44305"/>
          <a:stretch>
            <a:fillRect/>
          </a:stretch>
        </p:blipFill>
        <p:spPr bwMode="auto">
          <a:xfrm>
            <a:off x="0" y="3498850"/>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8437" name="Picture 6" descr="MRL_horiz_4color.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51563" y="6362700"/>
            <a:ext cx="3132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376238" y="6418263"/>
            <a:ext cx="293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pitchFamily="34" charset="0"/>
              </a:defRPr>
            </a:lvl1pPr>
            <a:lvl2pPr marL="742950" indent="-285750" defTabSz="457200" eaLnBrk="0" hangingPunct="0">
              <a:defRPr sz="2800">
                <a:solidFill>
                  <a:schemeClr val="tx1"/>
                </a:solidFill>
                <a:latin typeface="Arial" pitchFamily="34" charset="0"/>
              </a:defRPr>
            </a:lvl2pPr>
            <a:lvl3pPr marL="1143000" indent="-228600" defTabSz="457200" eaLnBrk="0" hangingPunct="0">
              <a:defRPr sz="2800">
                <a:solidFill>
                  <a:schemeClr val="tx1"/>
                </a:solidFill>
                <a:latin typeface="Arial" pitchFamily="34" charset="0"/>
              </a:defRPr>
            </a:lvl3pPr>
            <a:lvl4pPr marL="1600200" indent="-228600" defTabSz="457200" eaLnBrk="0" hangingPunct="0">
              <a:defRPr sz="2800">
                <a:solidFill>
                  <a:schemeClr val="tx1"/>
                </a:solidFill>
                <a:latin typeface="Arial" pitchFamily="34" charset="0"/>
              </a:defRPr>
            </a:lvl4pPr>
            <a:lvl5pPr marL="2057400" indent="-228600" defTabSz="457200" eaLnBrk="0" hangingPunct="0">
              <a:defRPr sz="2800">
                <a:solidFill>
                  <a:schemeClr val="tx1"/>
                </a:solidFill>
                <a:latin typeface="Arial" pitchFamily="34" charset="0"/>
              </a:defRPr>
            </a:lvl5pPr>
            <a:lvl6pPr marL="2514600" indent="-228600" defTabSz="457200" eaLnBrk="0" fontAlgn="base" hangingPunct="0">
              <a:spcBef>
                <a:spcPct val="0"/>
              </a:spcBef>
              <a:spcAft>
                <a:spcPct val="0"/>
              </a:spcAft>
              <a:defRPr sz="2800">
                <a:solidFill>
                  <a:schemeClr val="tx1"/>
                </a:solidFill>
                <a:latin typeface="Arial" pitchFamily="34" charset="0"/>
              </a:defRPr>
            </a:lvl6pPr>
            <a:lvl7pPr marL="2971800" indent="-228600" defTabSz="457200" eaLnBrk="0" fontAlgn="base" hangingPunct="0">
              <a:spcBef>
                <a:spcPct val="0"/>
              </a:spcBef>
              <a:spcAft>
                <a:spcPct val="0"/>
              </a:spcAft>
              <a:defRPr sz="2800">
                <a:solidFill>
                  <a:schemeClr val="tx1"/>
                </a:solidFill>
                <a:latin typeface="Arial" pitchFamily="34" charset="0"/>
              </a:defRPr>
            </a:lvl7pPr>
            <a:lvl8pPr marL="3429000" indent="-228600" defTabSz="457200" eaLnBrk="0" fontAlgn="base" hangingPunct="0">
              <a:spcBef>
                <a:spcPct val="0"/>
              </a:spcBef>
              <a:spcAft>
                <a:spcPct val="0"/>
              </a:spcAft>
              <a:defRPr sz="2800">
                <a:solidFill>
                  <a:schemeClr val="tx1"/>
                </a:solidFill>
                <a:latin typeface="Arial" pitchFamily="34" charset="0"/>
              </a:defRPr>
            </a:lvl8pPr>
            <a:lvl9pPr marL="3886200" indent="-228600" defTabSz="4572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sz="1100" smtClean="0">
                <a:solidFill>
                  <a:srgbClr val="0079C1"/>
                </a:solidFill>
                <a:latin typeface="Lato Regular"/>
                <a:ea typeface="Lato Regular"/>
                <a:cs typeface="Lato Regular"/>
              </a:rPr>
              <a:t>888.849.0851    marzanoresearch.com</a:t>
            </a:r>
          </a:p>
        </p:txBody>
      </p:sp>
      <p:cxnSp>
        <p:nvCxnSpPr>
          <p:cNvPr id="15" name="Straight Connector 14"/>
          <p:cNvCxnSpPr/>
          <p:nvPr/>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06174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93892" name="Text Box 4"/>
          <p:cNvSpPr txBox="1">
            <a:spLocks noChangeArrowheads="1"/>
          </p:cNvSpPr>
          <p:nvPr/>
        </p:nvSpPr>
        <p:spPr bwMode="auto">
          <a:xfrm>
            <a:off x="2286000" y="6537325"/>
            <a:ext cx="6477000" cy="246221"/>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1000" b="1">
                <a:solidFill>
                  <a:srgbClr val="00B0F0"/>
                </a:solidFill>
                <a:latin typeface="Arial" charset="0"/>
                <a:ea typeface="ＭＳ Ｐゴシック" pitchFamily="-106" charset="-128"/>
                <a:cs typeface="Arial" charset="0"/>
              </a:rPr>
              <a:t>cutting-edge research</a:t>
            </a:r>
            <a:r>
              <a:rPr lang="en-US" sz="1000" b="1">
                <a:solidFill>
                  <a:srgbClr val="7030A0"/>
                </a:solidFill>
                <a:latin typeface="Arial" charset="0"/>
                <a:ea typeface="ＭＳ Ｐゴシック" pitchFamily="-106" charset="-128"/>
                <a:cs typeface="Arial" charset="0"/>
              </a:rPr>
              <a:t>               concrete strategies               </a:t>
            </a:r>
            <a:r>
              <a:rPr lang="en-US" sz="1000" b="1">
                <a:solidFill>
                  <a:srgbClr val="FF0066"/>
                </a:solidFill>
                <a:latin typeface="Arial" charset="0"/>
                <a:ea typeface="ＭＳ Ｐゴシック" pitchFamily="-106" charset="-128"/>
                <a:cs typeface="Arial" charset="0"/>
              </a:rPr>
              <a:t>sustainable success</a:t>
            </a:r>
          </a:p>
        </p:txBody>
      </p:sp>
      <p:pic>
        <p:nvPicPr>
          <p:cNvPr id="3075" name="Picture 9" descr="MRL logo"/>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228600" y="5562600"/>
            <a:ext cx="1752600" cy="1227138"/>
          </a:xfrm>
          <a:prstGeom prst="rect">
            <a:avLst/>
          </a:prstGeom>
          <a:noFill/>
          <a:ln w="9525">
            <a:noFill/>
            <a:miter lim="800000"/>
            <a:headEnd/>
            <a:tailEnd/>
          </a:ln>
        </p:spPr>
      </p:pic>
    </p:spTree>
    <p:extLst>
      <p:ext uri="{BB962C8B-B14F-4D97-AF65-F5344CB8AC3E}">
        <p14:creationId xmlns:p14="http://schemas.microsoft.com/office/powerpoint/2010/main" val="164810613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p:transition spd="med">
    <p:split dir="in"/>
  </p:transition>
  <p:txStyles>
    <p:titleStyle>
      <a:lvl1pPr algn="l" rtl="0" eaLnBrk="0" fontAlgn="base" hangingPunct="0">
        <a:spcBef>
          <a:spcPct val="0"/>
        </a:spcBef>
        <a:spcAft>
          <a:spcPct val="0"/>
        </a:spcAft>
        <a:defRPr sz="4400">
          <a:solidFill>
            <a:schemeClr val="tx2"/>
          </a:solidFill>
          <a:latin typeface="+mj-lt"/>
          <a:ea typeface="MS PGothic" pitchFamily="34" charset="-128"/>
          <a:cs typeface="+mj-cs"/>
        </a:defRPr>
      </a:lvl1pPr>
      <a:lvl2pPr algn="l" rtl="0" eaLnBrk="0" fontAlgn="base" hangingPunct="0">
        <a:spcBef>
          <a:spcPct val="0"/>
        </a:spcBef>
        <a:spcAft>
          <a:spcPct val="0"/>
        </a:spcAft>
        <a:defRPr sz="4400">
          <a:solidFill>
            <a:schemeClr val="tx2"/>
          </a:solidFill>
          <a:latin typeface="Frutiger LT 45 Light" pitchFamily="34" charset="0"/>
          <a:ea typeface="MS PGothic" pitchFamily="34" charset="-128"/>
        </a:defRPr>
      </a:lvl2pPr>
      <a:lvl3pPr algn="l" rtl="0" eaLnBrk="0" fontAlgn="base" hangingPunct="0">
        <a:spcBef>
          <a:spcPct val="0"/>
        </a:spcBef>
        <a:spcAft>
          <a:spcPct val="0"/>
        </a:spcAft>
        <a:defRPr sz="4400">
          <a:solidFill>
            <a:schemeClr val="tx2"/>
          </a:solidFill>
          <a:latin typeface="Frutiger LT 45 Light" pitchFamily="34" charset="0"/>
          <a:ea typeface="MS PGothic" pitchFamily="34" charset="-128"/>
        </a:defRPr>
      </a:lvl3pPr>
      <a:lvl4pPr algn="l" rtl="0" eaLnBrk="0" fontAlgn="base" hangingPunct="0">
        <a:spcBef>
          <a:spcPct val="0"/>
        </a:spcBef>
        <a:spcAft>
          <a:spcPct val="0"/>
        </a:spcAft>
        <a:defRPr sz="4400">
          <a:solidFill>
            <a:schemeClr val="tx2"/>
          </a:solidFill>
          <a:latin typeface="Frutiger LT 45 Light" pitchFamily="34" charset="0"/>
          <a:ea typeface="MS PGothic" pitchFamily="34" charset="-128"/>
        </a:defRPr>
      </a:lvl4pPr>
      <a:lvl5pPr algn="l" rtl="0" eaLnBrk="0" fontAlgn="base" hangingPunct="0">
        <a:spcBef>
          <a:spcPct val="0"/>
        </a:spcBef>
        <a:spcAft>
          <a:spcPct val="0"/>
        </a:spcAft>
        <a:defRPr sz="4400">
          <a:solidFill>
            <a:schemeClr val="tx2"/>
          </a:solidFill>
          <a:latin typeface="Frutiger LT 45 Light" pitchFamily="34" charset="0"/>
          <a:ea typeface="MS PGothic" pitchFamily="34" charset="-128"/>
        </a:defRPr>
      </a:lvl5pPr>
      <a:lvl6pPr marL="457200" algn="l" rtl="0" fontAlgn="base">
        <a:spcBef>
          <a:spcPct val="0"/>
        </a:spcBef>
        <a:spcAft>
          <a:spcPct val="0"/>
        </a:spcAft>
        <a:defRPr sz="4400">
          <a:solidFill>
            <a:schemeClr val="tx2"/>
          </a:solidFill>
          <a:latin typeface="Frutiger LT 45 Light" pitchFamily="34" charset="0"/>
        </a:defRPr>
      </a:lvl6pPr>
      <a:lvl7pPr marL="914400" algn="l" rtl="0" fontAlgn="base">
        <a:spcBef>
          <a:spcPct val="0"/>
        </a:spcBef>
        <a:spcAft>
          <a:spcPct val="0"/>
        </a:spcAft>
        <a:defRPr sz="4400">
          <a:solidFill>
            <a:schemeClr val="tx2"/>
          </a:solidFill>
          <a:latin typeface="Frutiger LT 45 Light" pitchFamily="34" charset="0"/>
        </a:defRPr>
      </a:lvl7pPr>
      <a:lvl8pPr marL="1371600" algn="l" rtl="0" fontAlgn="base">
        <a:spcBef>
          <a:spcPct val="0"/>
        </a:spcBef>
        <a:spcAft>
          <a:spcPct val="0"/>
        </a:spcAft>
        <a:defRPr sz="4400">
          <a:solidFill>
            <a:schemeClr val="tx2"/>
          </a:solidFill>
          <a:latin typeface="Frutiger LT 45 Light" pitchFamily="34" charset="0"/>
        </a:defRPr>
      </a:lvl8pPr>
      <a:lvl9pPr marL="1828800" algn="l" rtl="0" fontAlgn="base">
        <a:spcBef>
          <a:spcPct val="0"/>
        </a:spcBef>
        <a:spcAft>
          <a:spcPct val="0"/>
        </a:spcAft>
        <a:defRPr sz="4400">
          <a:solidFill>
            <a:schemeClr val="tx2"/>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MRL M watermark.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6936" y="1660293"/>
            <a:ext cx="7927366" cy="4477494"/>
          </a:xfrm>
          <a:prstGeom prst="rect">
            <a:avLst/>
          </a:prstGeom>
        </p:spPr>
      </p:pic>
      <p:pic>
        <p:nvPicPr>
          <p:cNvPr id="7" name="Picture 6" descr="MRL dark blue bar.eps"/>
          <p:cNvPicPr>
            <a:picLocks noChangeAspect="1"/>
          </p:cNvPicPr>
          <p:nvPr userDrawn="1"/>
        </p:nvPicPr>
        <p:blipFill rotWithShape="1">
          <a:blip r:embed="rId5" cstate="screen">
            <a:extLst>
              <a:ext uri="{28A0092B-C50C-407E-A947-70E740481C1C}">
                <a14:useLocalDpi xmlns:a14="http://schemas.microsoft.com/office/drawing/2010/main"/>
              </a:ext>
            </a:extLst>
          </a:blip>
          <a:srcRect l="-1269" t="40552" r="672" b="2327"/>
          <a:stretch/>
        </p:blipFill>
        <p:spPr>
          <a:xfrm>
            <a:off x="-116778" y="6"/>
            <a:ext cx="9260778" cy="166029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891391"/>
            <a:ext cx="8229600" cy="42347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MRL_horiz_4color.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152073" y="6362395"/>
            <a:ext cx="3131009" cy="313783"/>
          </a:xfrm>
          <a:prstGeom prst="rect">
            <a:avLst/>
          </a:prstGeom>
        </p:spPr>
      </p:pic>
      <p:sp>
        <p:nvSpPr>
          <p:cNvPr id="9" name="TextBox 8"/>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0" name="Straight Connector 9"/>
          <p:cNvCxnSpPr/>
          <p:nvPr userDrawn="1"/>
        </p:nvCxnSpPr>
        <p:spPr>
          <a:xfrm>
            <a:off x="3"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847602"/>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457200" rtl="0" eaLnBrk="1" latinLnBrk="0" hangingPunct="1">
        <a:spcBef>
          <a:spcPct val="0"/>
        </a:spcBef>
        <a:buNone/>
        <a:defRPr sz="4400" b="0" i="0" kern="1200">
          <a:solidFill>
            <a:schemeClr val="bg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2286000" y="6537331"/>
            <a:ext cx="6477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fontAlgn="base" hangingPunct="1">
              <a:spcBef>
                <a:spcPct val="50000"/>
              </a:spcBef>
              <a:spcAft>
                <a:spcPct val="0"/>
              </a:spcAft>
              <a:defRPr/>
            </a:pPr>
            <a:r>
              <a:rPr lang="en-US" altLang="en-US" sz="1000" b="1" smtClean="0">
                <a:solidFill>
                  <a:srgbClr val="00B0F0"/>
                </a:solidFill>
                <a:ea typeface="ＭＳ Ｐゴシック" pitchFamily="34" charset="-128"/>
                <a:cs typeface="Arial" charset="0"/>
              </a:rPr>
              <a:t>cutting-edge research</a:t>
            </a:r>
            <a:r>
              <a:rPr lang="en-US" altLang="en-US" sz="1000" b="1" smtClean="0">
                <a:solidFill>
                  <a:srgbClr val="7030A0"/>
                </a:solidFill>
                <a:ea typeface="ＭＳ Ｐゴシック" pitchFamily="34" charset="-128"/>
                <a:cs typeface="Arial" charset="0"/>
              </a:rPr>
              <a:t>               concrete strategies               </a:t>
            </a:r>
            <a:r>
              <a:rPr lang="en-US" altLang="en-US" sz="1000" b="1" smtClean="0">
                <a:solidFill>
                  <a:srgbClr val="FF0066"/>
                </a:solidFill>
                <a:ea typeface="ＭＳ Ｐゴシック" pitchFamily="34" charset="-128"/>
                <a:cs typeface="Arial" charset="0"/>
              </a:rPr>
              <a:t>sustainable success</a:t>
            </a:r>
          </a:p>
        </p:txBody>
      </p:sp>
      <p:pic>
        <p:nvPicPr>
          <p:cNvPr id="1027" name="Picture 9" descr="MRL logo"/>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562600"/>
            <a:ext cx="1752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2889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spd="med">
    <p:split dir="in"/>
  </p:transition>
  <p:txStyles>
    <p:titleStyle>
      <a:lvl1pPr algn="l"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23" charset="-128"/>
        </a:defRPr>
      </a:lvl1pPr>
      <a:lvl2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2pPr>
      <a:lvl3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3pPr>
      <a:lvl4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4pPr>
      <a:lvl5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5pPr>
      <a:lvl6pPr marL="457200" algn="l" rtl="0" fontAlgn="base">
        <a:spcBef>
          <a:spcPct val="0"/>
        </a:spcBef>
        <a:spcAft>
          <a:spcPct val="0"/>
        </a:spcAft>
        <a:defRPr sz="4400">
          <a:solidFill>
            <a:schemeClr val="tx2"/>
          </a:solidFill>
          <a:latin typeface="Frutiger LT 45 Light" pitchFamily="34" charset="0"/>
        </a:defRPr>
      </a:lvl6pPr>
      <a:lvl7pPr marL="914400" algn="l" rtl="0" fontAlgn="base">
        <a:spcBef>
          <a:spcPct val="0"/>
        </a:spcBef>
        <a:spcAft>
          <a:spcPct val="0"/>
        </a:spcAft>
        <a:defRPr sz="4400">
          <a:solidFill>
            <a:schemeClr val="tx2"/>
          </a:solidFill>
          <a:latin typeface="Frutiger LT 45 Light" pitchFamily="34" charset="0"/>
        </a:defRPr>
      </a:lvl7pPr>
      <a:lvl8pPr marL="1371600" algn="l" rtl="0" fontAlgn="base">
        <a:spcBef>
          <a:spcPct val="0"/>
        </a:spcBef>
        <a:spcAft>
          <a:spcPct val="0"/>
        </a:spcAft>
        <a:defRPr sz="4400">
          <a:solidFill>
            <a:schemeClr val="tx2"/>
          </a:solidFill>
          <a:latin typeface="Frutiger LT 45 Light" pitchFamily="34" charset="0"/>
        </a:defRPr>
      </a:lvl8pPr>
      <a:lvl9pPr marL="1828800" algn="l" rtl="0" fontAlgn="base">
        <a:spcBef>
          <a:spcPct val="0"/>
        </a:spcBef>
        <a:spcAft>
          <a:spcPct val="0"/>
        </a:spcAft>
        <a:defRPr sz="4400">
          <a:solidFill>
            <a:schemeClr val="tx2"/>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ＭＳ Ｐゴシック" pitchFamily="-106" charset="-128"/>
          <a:cs typeface="ＭＳ Ｐゴシック" pitchFamily="-123" charset="-128"/>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2286000" y="6537331"/>
            <a:ext cx="6477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fontAlgn="base" hangingPunct="1">
              <a:spcBef>
                <a:spcPct val="50000"/>
              </a:spcBef>
              <a:spcAft>
                <a:spcPct val="0"/>
              </a:spcAft>
              <a:defRPr/>
            </a:pPr>
            <a:r>
              <a:rPr lang="en-US" altLang="en-US" sz="1000" b="1" smtClean="0">
                <a:solidFill>
                  <a:srgbClr val="00B0F0"/>
                </a:solidFill>
                <a:ea typeface="ＭＳ Ｐゴシック" pitchFamily="34" charset="-128"/>
                <a:cs typeface="Arial" charset="0"/>
              </a:rPr>
              <a:t>cutting-edge research</a:t>
            </a:r>
            <a:r>
              <a:rPr lang="en-US" altLang="en-US" sz="1000" b="1" smtClean="0">
                <a:solidFill>
                  <a:srgbClr val="7030A0"/>
                </a:solidFill>
                <a:ea typeface="ＭＳ Ｐゴシック" pitchFamily="34" charset="-128"/>
                <a:cs typeface="Arial" charset="0"/>
              </a:rPr>
              <a:t>               concrete strategies               </a:t>
            </a:r>
            <a:r>
              <a:rPr lang="en-US" altLang="en-US" sz="1000" b="1" smtClean="0">
                <a:solidFill>
                  <a:srgbClr val="FF0066"/>
                </a:solidFill>
                <a:ea typeface="ＭＳ Ｐゴシック" pitchFamily="34" charset="-128"/>
                <a:cs typeface="Arial" charset="0"/>
              </a:rPr>
              <a:t>sustainable success</a:t>
            </a:r>
          </a:p>
        </p:txBody>
      </p:sp>
      <p:pic>
        <p:nvPicPr>
          <p:cNvPr id="1027" name="Picture 9" descr="MRL logo"/>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562600"/>
            <a:ext cx="1752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2345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ransition spd="med">
    <p:split dir="in"/>
  </p:transition>
  <p:txStyles>
    <p:titleStyle>
      <a:lvl1pPr algn="l"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23" charset="-128"/>
        </a:defRPr>
      </a:lvl1pPr>
      <a:lvl2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2pPr>
      <a:lvl3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3pPr>
      <a:lvl4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4pPr>
      <a:lvl5pPr algn="l" rtl="0" eaLnBrk="0" fontAlgn="base" hangingPunct="0">
        <a:spcBef>
          <a:spcPct val="0"/>
        </a:spcBef>
        <a:spcAft>
          <a:spcPct val="0"/>
        </a:spcAft>
        <a:defRPr sz="4400">
          <a:solidFill>
            <a:schemeClr val="tx2"/>
          </a:solidFill>
          <a:latin typeface="Frutiger LT 45 Light" pitchFamily="34" charset="0"/>
          <a:ea typeface="ＭＳ Ｐゴシック" pitchFamily="-106" charset="-128"/>
          <a:cs typeface="ＭＳ Ｐゴシック" pitchFamily="-123" charset="-128"/>
        </a:defRPr>
      </a:lvl5pPr>
      <a:lvl6pPr marL="457200" algn="l" rtl="0" fontAlgn="base">
        <a:spcBef>
          <a:spcPct val="0"/>
        </a:spcBef>
        <a:spcAft>
          <a:spcPct val="0"/>
        </a:spcAft>
        <a:defRPr sz="4400">
          <a:solidFill>
            <a:schemeClr val="tx2"/>
          </a:solidFill>
          <a:latin typeface="Frutiger LT 45 Light" pitchFamily="34" charset="0"/>
        </a:defRPr>
      </a:lvl6pPr>
      <a:lvl7pPr marL="914400" algn="l" rtl="0" fontAlgn="base">
        <a:spcBef>
          <a:spcPct val="0"/>
        </a:spcBef>
        <a:spcAft>
          <a:spcPct val="0"/>
        </a:spcAft>
        <a:defRPr sz="4400">
          <a:solidFill>
            <a:schemeClr val="tx2"/>
          </a:solidFill>
          <a:latin typeface="Frutiger LT 45 Light" pitchFamily="34" charset="0"/>
        </a:defRPr>
      </a:lvl7pPr>
      <a:lvl8pPr marL="1371600" algn="l" rtl="0" fontAlgn="base">
        <a:spcBef>
          <a:spcPct val="0"/>
        </a:spcBef>
        <a:spcAft>
          <a:spcPct val="0"/>
        </a:spcAft>
        <a:defRPr sz="4400">
          <a:solidFill>
            <a:schemeClr val="tx2"/>
          </a:solidFill>
          <a:latin typeface="Frutiger LT 45 Light" pitchFamily="34" charset="0"/>
        </a:defRPr>
      </a:lvl8pPr>
      <a:lvl9pPr marL="1828800" algn="l" rtl="0" fontAlgn="base">
        <a:spcBef>
          <a:spcPct val="0"/>
        </a:spcBef>
        <a:spcAft>
          <a:spcPct val="0"/>
        </a:spcAft>
        <a:defRPr sz="4400">
          <a:solidFill>
            <a:schemeClr val="tx2"/>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ＭＳ Ｐゴシック" pitchFamily="-106" charset="-128"/>
          <a:cs typeface="ＭＳ Ｐゴシック" pitchFamily="-123" charset="-128"/>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2" descr="MRL gold background.eps"/>
          <p:cNvPicPr>
            <a:picLocks noChangeAspect="1"/>
          </p:cNvPicPr>
          <p:nvPr userDrawn="1"/>
        </p:nvPicPr>
        <p:blipFill>
          <a:blip r:embed="rId35">
            <a:extLst>
              <a:ext uri="{28A0092B-C50C-407E-A947-70E740481C1C}">
                <a14:useLocalDpi xmlns:a14="http://schemas.microsoft.com/office/drawing/2010/main" val="0"/>
              </a:ext>
            </a:extLst>
          </a:blip>
          <a:srcRect l="458" t="-2" r="3198" b="44305"/>
          <a:stretch>
            <a:fillRect/>
          </a:stretch>
        </p:blipFill>
        <p:spPr bwMode="auto">
          <a:xfrm>
            <a:off x="0" y="3498856"/>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7"/>
          <p:cNvSpPr txBox="1">
            <a:spLocks noChangeArrowheads="1"/>
          </p:cNvSpPr>
          <p:nvPr userDrawn="1"/>
        </p:nvSpPr>
        <p:spPr bwMode="auto">
          <a:xfrm>
            <a:off x="376240" y="6418269"/>
            <a:ext cx="293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Arial" panose="020B0604020202020204" pitchFamily="34" charset="0"/>
              </a:defRPr>
            </a:lvl1pPr>
            <a:lvl2pPr marL="742950" indent="-285750" defTabSz="457200">
              <a:defRPr sz="2800">
                <a:solidFill>
                  <a:schemeClr val="tx1"/>
                </a:solidFill>
                <a:latin typeface="Arial" panose="020B0604020202020204" pitchFamily="34" charset="0"/>
              </a:defRPr>
            </a:lvl2pPr>
            <a:lvl3pPr marL="1143000" indent="-228600" defTabSz="457200">
              <a:defRPr sz="2800">
                <a:solidFill>
                  <a:schemeClr val="tx1"/>
                </a:solidFill>
                <a:latin typeface="Arial" panose="020B0604020202020204" pitchFamily="34" charset="0"/>
              </a:defRPr>
            </a:lvl3pPr>
            <a:lvl4pPr marL="1600200" indent="-228600" defTabSz="457200">
              <a:defRPr sz="2800">
                <a:solidFill>
                  <a:schemeClr val="tx1"/>
                </a:solidFill>
                <a:latin typeface="Arial" panose="020B0604020202020204" pitchFamily="34" charset="0"/>
              </a:defRPr>
            </a:lvl4pPr>
            <a:lvl5pPr marL="2057400" indent="-228600" defTabSz="457200">
              <a:defRPr sz="28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800">
                <a:solidFill>
                  <a:schemeClr val="tx1"/>
                </a:solidFill>
                <a:latin typeface="Arial" panose="020B0604020202020204" pitchFamily="34" charset="0"/>
              </a:defRPr>
            </a:lvl9pPr>
          </a:lstStyle>
          <a:p>
            <a:pPr fontAlgn="base">
              <a:spcBef>
                <a:spcPct val="0"/>
              </a:spcBef>
              <a:spcAft>
                <a:spcPct val="0"/>
              </a:spcAft>
              <a:defRPr/>
            </a:pPr>
            <a:r>
              <a:rPr lang="en-US" altLang="en-US" sz="1100" smtClean="0">
                <a:solidFill>
                  <a:srgbClr val="0079C1"/>
                </a:solidFill>
              </a:rPr>
              <a:t>888.849.0851    marzanoresearch.com</a:t>
            </a:r>
          </a:p>
        </p:txBody>
      </p:sp>
      <p:cxnSp>
        <p:nvCxnSpPr>
          <p:cNvPr id="15" name="Straight Connector 14"/>
          <p:cNvCxnSpPr/>
          <p:nvPr userDrawn="1"/>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175" name="Picture 3" descr="Marzano_Horiz_4color.png"/>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6723065" y="6296031"/>
            <a:ext cx="19637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62474"/>
      </p:ext>
    </p:extLst>
  </p:cSld>
  <p:clrMap bg1="lt1" tx1="dk1" bg2="lt2" tx2="dk2" accent1="accent1" accent2="accent2" accent3="accent3" accent4="accent4" accent5="accent5" accent6="accent6" hlink="hlink" folHlink="folHlink"/>
  <p:sldLayoutIdLst>
    <p:sldLayoutId id="2147483779"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777"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anose="020B0604020202020204"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9" cstate="screen">
            <a:extLst>
              <a:ext uri="{28A0092B-C50C-407E-A947-70E740481C1C}">
                <a14:useLocalDpi xmlns:a14="http://schemas.microsoft.com/office/drawing/2010/main"/>
              </a:ext>
            </a:extLst>
          </a:blip>
          <a:srcRect l="458" t="-1" r="3198" b="44305"/>
          <a:stretch/>
        </p:blipFill>
        <p:spPr>
          <a:xfrm>
            <a:off x="1" y="3498865"/>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RL_horiz_4color.eps"/>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6152070" y="6362389"/>
            <a:ext cx="3131009" cy="313783"/>
          </a:xfrm>
          <a:prstGeom prst="rect">
            <a:avLst/>
          </a:prstGeom>
        </p:spPr>
      </p:pic>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5" name="Straight Connector 14"/>
          <p:cNvCxnSpPr/>
          <p:nvPr userDrawn="1"/>
        </p:nvCxnSpPr>
        <p:spPr>
          <a:xfrm>
            <a:off x="0"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10505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68" r:id="rId6"/>
    <p:sldLayoutId id="2147483869" r:id="rId7"/>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21">
            <a:extLst>
              <a:ext uri="{28A0092B-C50C-407E-A947-70E740481C1C}">
                <a14:useLocalDpi xmlns:a14="http://schemas.microsoft.com/office/drawing/2010/main" val="0"/>
              </a:ext>
            </a:extLst>
          </a:blip>
          <a:srcRect l="458" t="-1" r="3198" b="44305"/>
          <a:stretch/>
        </p:blipFill>
        <p:spPr>
          <a:xfrm>
            <a:off x="1" y="3498865"/>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RL_horiz_4color.eps"/>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152070" y="6362389"/>
            <a:ext cx="3131009" cy="313783"/>
          </a:xfrm>
          <a:prstGeom prst="rect">
            <a:avLst/>
          </a:prstGeom>
        </p:spPr>
      </p:pic>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5" name="Straight Connector 14"/>
          <p:cNvCxnSpPr/>
          <p:nvPr userDrawn="1"/>
        </p:nvCxnSpPr>
        <p:spPr>
          <a:xfrm>
            <a:off x="0"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26950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8">
            <a:extLst>
              <a:ext uri="{28A0092B-C50C-407E-A947-70E740481C1C}">
                <a14:useLocalDpi xmlns:a14="http://schemas.microsoft.com/office/drawing/2010/main" val="0"/>
              </a:ext>
            </a:extLst>
          </a:blip>
          <a:srcRect l="458" t="-1" r="3198" b="44305"/>
          <a:stretch/>
        </p:blipFill>
        <p:spPr>
          <a:xfrm>
            <a:off x="1" y="3498871"/>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rPr>
              <a:t>888.849.0851    marzanoresearch.com</a:t>
            </a:r>
            <a:endParaRPr lang="en-US" sz="1100" dirty="0">
              <a:solidFill>
                <a:srgbClr val="0079C1"/>
              </a:solidFill>
            </a:endParaRPr>
          </a:p>
        </p:txBody>
      </p:sp>
      <p:cxnSp>
        <p:nvCxnSpPr>
          <p:cNvPr id="15" name="Straight Connector 14"/>
          <p:cNvCxnSpPr/>
          <p:nvPr userDrawn="1"/>
        </p:nvCxnSpPr>
        <p:spPr>
          <a:xfrm>
            <a:off x="3"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4" name="Picture 3" descr="Marzano_Horiz_4colo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22530" y="6296488"/>
            <a:ext cx="1964273" cy="491068"/>
          </a:xfrm>
          <a:prstGeom prst="rect">
            <a:avLst/>
          </a:prstGeom>
        </p:spPr>
      </p:pic>
    </p:spTree>
    <p:extLst>
      <p:ext uri="{BB962C8B-B14F-4D97-AF65-F5344CB8AC3E}">
        <p14:creationId xmlns:p14="http://schemas.microsoft.com/office/powerpoint/2010/main" val="164175238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12" descr="MRL gold background.eps"/>
          <p:cNvPicPr>
            <a:picLocks noChangeAspect="1"/>
          </p:cNvPicPr>
          <p:nvPr userDrawn="1"/>
        </p:nvPicPr>
        <p:blipFill>
          <a:blip r:embed="rId8">
            <a:extLst>
              <a:ext uri="{28A0092B-C50C-407E-A947-70E740481C1C}">
                <a14:useLocalDpi xmlns:a14="http://schemas.microsoft.com/office/drawing/2010/main" val="0"/>
              </a:ext>
            </a:extLst>
          </a:blip>
          <a:srcRect l="458" t="-2" r="3198" b="44305"/>
          <a:stretch>
            <a:fillRect/>
          </a:stretch>
        </p:blipFill>
        <p:spPr bwMode="auto">
          <a:xfrm>
            <a:off x="0" y="3498850"/>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149" name="Picture 6" descr="MRL_horiz_4color.eps"/>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51563" y="6362700"/>
            <a:ext cx="3132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7"/>
          <p:cNvSpPr txBox="1">
            <a:spLocks noChangeArrowheads="1"/>
          </p:cNvSpPr>
          <p:nvPr userDrawn="1"/>
        </p:nvSpPr>
        <p:spPr bwMode="auto">
          <a:xfrm>
            <a:off x="376238" y="6418263"/>
            <a:ext cx="293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pitchFamily="34" charset="0"/>
              </a:defRPr>
            </a:lvl1pPr>
            <a:lvl2pPr marL="742950" indent="-285750" defTabSz="457200" eaLnBrk="0" hangingPunct="0">
              <a:defRPr sz="2800">
                <a:solidFill>
                  <a:schemeClr val="tx1"/>
                </a:solidFill>
                <a:latin typeface="Arial" pitchFamily="34" charset="0"/>
              </a:defRPr>
            </a:lvl2pPr>
            <a:lvl3pPr marL="1143000" indent="-228600" defTabSz="457200" eaLnBrk="0" hangingPunct="0">
              <a:defRPr sz="2800">
                <a:solidFill>
                  <a:schemeClr val="tx1"/>
                </a:solidFill>
                <a:latin typeface="Arial" pitchFamily="34" charset="0"/>
              </a:defRPr>
            </a:lvl3pPr>
            <a:lvl4pPr marL="1600200" indent="-228600" defTabSz="457200" eaLnBrk="0" hangingPunct="0">
              <a:defRPr sz="2800">
                <a:solidFill>
                  <a:schemeClr val="tx1"/>
                </a:solidFill>
                <a:latin typeface="Arial" pitchFamily="34" charset="0"/>
              </a:defRPr>
            </a:lvl4pPr>
            <a:lvl5pPr marL="2057400" indent="-228600" defTabSz="457200" eaLnBrk="0" hangingPunct="0">
              <a:defRPr sz="2800">
                <a:solidFill>
                  <a:schemeClr val="tx1"/>
                </a:solidFill>
                <a:latin typeface="Arial" pitchFamily="34" charset="0"/>
              </a:defRPr>
            </a:lvl5pPr>
            <a:lvl6pPr marL="2514600" indent="-228600" defTabSz="457200" eaLnBrk="0" fontAlgn="base" hangingPunct="0">
              <a:spcBef>
                <a:spcPct val="0"/>
              </a:spcBef>
              <a:spcAft>
                <a:spcPct val="0"/>
              </a:spcAft>
              <a:defRPr sz="2800">
                <a:solidFill>
                  <a:schemeClr val="tx1"/>
                </a:solidFill>
                <a:latin typeface="Arial" pitchFamily="34" charset="0"/>
              </a:defRPr>
            </a:lvl6pPr>
            <a:lvl7pPr marL="2971800" indent="-228600" defTabSz="457200" eaLnBrk="0" fontAlgn="base" hangingPunct="0">
              <a:spcBef>
                <a:spcPct val="0"/>
              </a:spcBef>
              <a:spcAft>
                <a:spcPct val="0"/>
              </a:spcAft>
              <a:defRPr sz="2800">
                <a:solidFill>
                  <a:schemeClr val="tx1"/>
                </a:solidFill>
                <a:latin typeface="Arial" pitchFamily="34" charset="0"/>
              </a:defRPr>
            </a:lvl7pPr>
            <a:lvl8pPr marL="3429000" indent="-228600" defTabSz="457200" eaLnBrk="0" fontAlgn="base" hangingPunct="0">
              <a:spcBef>
                <a:spcPct val="0"/>
              </a:spcBef>
              <a:spcAft>
                <a:spcPct val="0"/>
              </a:spcAft>
              <a:defRPr sz="2800">
                <a:solidFill>
                  <a:schemeClr val="tx1"/>
                </a:solidFill>
                <a:latin typeface="Arial" pitchFamily="34" charset="0"/>
              </a:defRPr>
            </a:lvl8pPr>
            <a:lvl9pPr marL="3886200" indent="-228600" defTabSz="4572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sz="1100" smtClean="0">
                <a:solidFill>
                  <a:srgbClr val="0079C1"/>
                </a:solidFill>
                <a:latin typeface="Lato Regular"/>
                <a:ea typeface="Lato Regular"/>
                <a:cs typeface="Lato Regular"/>
              </a:rPr>
              <a:t>888.849.0851    marzanoresearch.com</a:t>
            </a:r>
          </a:p>
        </p:txBody>
      </p:sp>
      <p:cxnSp>
        <p:nvCxnSpPr>
          <p:cNvPr id="15" name="Straight Connector 14"/>
          <p:cNvCxnSpPr/>
          <p:nvPr userDrawn="1"/>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5439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1.xml"/></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5.xml"/></Relationships>
</file>

<file path=ppt/slides/_rels/slide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7.xml"/></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254" y="1716293"/>
            <a:ext cx="7772400" cy="1470025"/>
          </a:xfrm>
        </p:spPr>
        <p:txBody>
          <a:bodyPr>
            <a:noAutofit/>
          </a:bodyPr>
          <a:lstStyle/>
          <a:p>
            <a:r>
              <a:rPr lang="en-US" sz="4800" dirty="0" smtClean="0"/>
              <a:t>Becoming a High Reliability</a:t>
            </a:r>
            <a:br>
              <a:rPr lang="en-US" sz="4800" dirty="0" smtClean="0"/>
            </a:br>
            <a:r>
              <a:rPr lang="en-US" sz="4800" dirty="0" smtClean="0"/>
              <a:t>School</a:t>
            </a:r>
            <a:endParaRPr lang="en-US" sz="4800" dirty="0"/>
          </a:p>
        </p:txBody>
      </p:sp>
      <p:sp>
        <p:nvSpPr>
          <p:cNvPr id="3" name="Subtitle 2"/>
          <p:cNvSpPr>
            <a:spLocks noGrp="1"/>
          </p:cNvSpPr>
          <p:nvPr>
            <p:ph type="subTitle" idx="1"/>
          </p:nvPr>
        </p:nvSpPr>
        <p:spPr/>
        <p:txBody>
          <a:bodyPr>
            <a:normAutofit/>
          </a:bodyPr>
          <a:lstStyle/>
          <a:p>
            <a:endParaRPr lang="en-US" sz="4400" dirty="0">
              <a:solidFill>
                <a:schemeClr val="accent1"/>
              </a:solidFill>
            </a:endParaRPr>
          </a:p>
        </p:txBody>
      </p:sp>
    </p:spTree>
    <p:extLst>
      <p:ext uri="{BB962C8B-B14F-4D97-AF65-F5344CB8AC3E}">
        <p14:creationId xmlns:p14="http://schemas.microsoft.com/office/powerpoint/2010/main" val="154235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Conversations</a:t>
            </a:r>
            <a:endParaRPr lang="en-US" dirty="0"/>
          </a:p>
        </p:txBody>
      </p:sp>
      <p:sp>
        <p:nvSpPr>
          <p:cNvPr id="3" name="Content Placeholder 2"/>
          <p:cNvSpPr>
            <a:spLocks noGrp="1"/>
          </p:cNvSpPr>
          <p:nvPr>
            <p:ph idx="1"/>
          </p:nvPr>
        </p:nvSpPr>
        <p:spPr>
          <a:xfrm>
            <a:off x="457200" y="1600200"/>
            <a:ext cx="8229600" cy="1306629"/>
          </a:xfrm>
        </p:spPr>
        <p:txBody>
          <a:bodyPr>
            <a:normAutofit fontScale="92500" lnSpcReduction="20000"/>
          </a:bodyPr>
          <a:lstStyle/>
          <a:p>
            <a:r>
              <a:rPr lang="en-US" dirty="0" smtClean="0"/>
              <a:t>Responses are coded as excellent, adequate, or unsatisfactory</a:t>
            </a:r>
          </a:p>
          <a:p>
            <a:r>
              <a:rPr lang="en-US" dirty="0" smtClean="0"/>
              <a:t>Notes capture anecdotal data</a:t>
            </a:r>
            <a:endParaRPr lang="en-US" dirty="0"/>
          </a:p>
        </p:txBody>
      </p:sp>
      <p:pic>
        <p:nvPicPr>
          <p:cNvPr id="5123" name="Picture 3"/>
          <p:cNvPicPr>
            <a:picLocks noChangeAspect="1" noChangeArrowheads="1"/>
          </p:cNvPicPr>
          <p:nvPr/>
        </p:nvPicPr>
        <p:blipFill>
          <a:blip r:embed="rId3"/>
          <a:srcRect/>
          <a:stretch>
            <a:fillRect/>
          </a:stretch>
        </p:blipFill>
        <p:spPr bwMode="auto">
          <a:xfrm>
            <a:off x="923244" y="2936851"/>
            <a:ext cx="7297512" cy="3108960"/>
          </a:xfrm>
          <a:prstGeom prst="rect">
            <a:avLst/>
          </a:prstGeom>
          <a:noFill/>
          <a:ln w="9525">
            <a:noFill/>
            <a:miter lim="800000"/>
            <a:headEnd/>
            <a:tailEnd/>
          </a:ln>
        </p:spPr>
      </p:pic>
    </p:spTree>
    <p:extLst>
      <p:ext uri="{BB962C8B-B14F-4D97-AF65-F5344CB8AC3E}">
        <p14:creationId xmlns:p14="http://schemas.microsoft.com/office/powerpoint/2010/main" val="9334877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p:cNvSpPr txBox="1">
            <a:spLocks noChangeArrowheads="1"/>
          </p:cNvSpPr>
          <p:nvPr/>
        </p:nvSpPr>
        <p:spPr bwMode="auto">
          <a:xfrm>
            <a:off x="2590800" y="1454156"/>
            <a:ext cx="4038600" cy="4031873"/>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dirty="0">
                <a:solidFill>
                  <a:srgbClr val="0079C1"/>
                </a:solidFill>
                <a:latin typeface="Lato Regular"/>
                <a:ea typeface="MS PGothic" pitchFamily="34" charset="-128"/>
              </a:rPr>
              <a:t>4.0             =    100%</a:t>
            </a:r>
          </a:p>
          <a:p>
            <a:pPr defTabSz="914400" fontAlgn="base">
              <a:spcBef>
                <a:spcPct val="0"/>
              </a:spcBef>
              <a:spcAft>
                <a:spcPct val="0"/>
              </a:spcAft>
            </a:pPr>
            <a:r>
              <a:rPr lang="en-US" sz="3200" dirty="0">
                <a:solidFill>
                  <a:srgbClr val="0079C1"/>
                </a:solidFill>
                <a:latin typeface="Lato Regular"/>
                <a:ea typeface="MS PGothic" pitchFamily="34" charset="-128"/>
              </a:rPr>
              <a:t>3.5             =      95%</a:t>
            </a:r>
          </a:p>
          <a:p>
            <a:pPr defTabSz="914400" fontAlgn="base">
              <a:spcBef>
                <a:spcPct val="0"/>
              </a:spcBef>
              <a:spcAft>
                <a:spcPct val="0"/>
              </a:spcAft>
            </a:pPr>
            <a:r>
              <a:rPr lang="en-US" sz="3200" dirty="0">
                <a:solidFill>
                  <a:srgbClr val="0079C1"/>
                </a:solidFill>
                <a:latin typeface="Lato Regular"/>
                <a:ea typeface="MS PGothic" pitchFamily="34" charset="-128"/>
              </a:rPr>
              <a:t>3.0             =      90%</a:t>
            </a:r>
          </a:p>
          <a:p>
            <a:pPr defTabSz="914400" fontAlgn="base">
              <a:spcBef>
                <a:spcPct val="0"/>
              </a:spcBef>
              <a:spcAft>
                <a:spcPct val="0"/>
              </a:spcAft>
            </a:pPr>
            <a:r>
              <a:rPr lang="en-US" sz="3200" dirty="0">
                <a:solidFill>
                  <a:srgbClr val="0079C1"/>
                </a:solidFill>
                <a:latin typeface="Lato Regular"/>
                <a:ea typeface="MS PGothic" pitchFamily="34" charset="-128"/>
              </a:rPr>
              <a:t>2.5             =      80%</a:t>
            </a:r>
          </a:p>
          <a:p>
            <a:pPr defTabSz="914400" fontAlgn="base">
              <a:spcBef>
                <a:spcPct val="0"/>
              </a:spcBef>
              <a:spcAft>
                <a:spcPct val="0"/>
              </a:spcAft>
            </a:pPr>
            <a:r>
              <a:rPr lang="en-US" sz="3200" dirty="0">
                <a:solidFill>
                  <a:srgbClr val="0079C1"/>
                </a:solidFill>
                <a:latin typeface="Lato Regular"/>
                <a:ea typeface="MS PGothic" pitchFamily="34" charset="-128"/>
              </a:rPr>
              <a:t>2.0             =      70%</a:t>
            </a:r>
          </a:p>
          <a:p>
            <a:pPr defTabSz="914400" fontAlgn="base">
              <a:spcBef>
                <a:spcPct val="0"/>
              </a:spcBef>
              <a:spcAft>
                <a:spcPct val="0"/>
              </a:spcAft>
            </a:pPr>
            <a:r>
              <a:rPr lang="en-US" sz="3200" dirty="0">
                <a:solidFill>
                  <a:srgbClr val="0079C1"/>
                </a:solidFill>
                <a:latin typeface="Lato Regular"/>
                <a:ea typeface="MS PGothic" pitchFamily="34" charset="-128"/>
              </a:rPr>
              <a:t>1.5             =      65%</a:t>
            </a:r>
          </a:p>
          <a:p>
            <a:pPr defTabSz="914400" fontAlgn="base">
              <a:spcBef>
                <a:spcPct val="0"/>
              </a:spcBef>
              <a:spcAft>
                <a:spcPct val="0"/>
              </a:spcAft>
            </a:pPr>
            <a:r>
              <a:rPr lang="en-US" sz="3200" dirty="0">
                <a:solidFill>
                  <a:srgbClr val="0079C1"/>
                </a:solidFill>
                <a:latin typeface="Lato Regular"/>
                <a:ea typeface="MS PGothic" pitchFamily="34" charset="-128"/>
              </a:rPr>
              <a:t>1.0             =      60%</a:t>
            </a:r>
          </a:p>
          <a:p>
            <a:pPr defTabSz="914400" fontAlgn="base">
              <a:spcBef>
                <a:spcPct val="0"/>
              </a:spcBef>
              <a:spcAft>
                <a:spcPct val="0"/>
              </a:spcAft>
            </a:pPr>
            <a:r>
              <a:rPr lang="en-US" sz="3200" dirty="0">
                <a:solidFill>
                  <a:srgbClr val="0079C1"/>
                </a:solidFill>
                <a:latin typeface="Lato Regular"/>
                <a:ea typeface="MS PGothic" pitchFamily="34" charset="-128"/>
              </a:rPr>
              <a:t>Below 1.0  =      50%</a:t>
            </a:r>
          </a:p>
        </p:txBody>
      </p:sp>
      <p:sp>
        <p:nvSpPr>
          <p:cNvPr id="172035" name="TextBox 2"/>
          <p:cNvSpPr txBox="1">
            <a:spLocks noChangeArrowheads="1"/>
          </p:cNvSpPr>
          <p:nvPr/>
        </p:nvSpPr>
        <p:spPr bwMode="auto">
          <a:xfrm>
            <a:off x="2321771" y="430772"/>
            <a:ext cx="4890793" cy="76944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rgbClr val="1F497D"/>
                </a:solidFill>
                <a:latin typeface="Lato Black"/>
                <a:ea typeface="MS PGothic" pitchFamily="34" charset="-128"/>
              </a:rPr>
              <a:t>Conversion to %</a:t>
            </a:r>
          </a:p>
        </p:txBody>
      </p:sp>
    </p:spTree>
    <p:extLst>
      <p:ext uri="{BB962C8B-B14F-4D97-AF65-F5344CB8AC3E}">
        <p14:creationId xmlns:p14="http://schemas.microsoft.com/office/powerpoint/2010/main" val="210452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53594717"/>
              </p:ext>
            </p:extLst>
          </p:nvPr>
        </p:nvGraphicFramePr>
        <p:xfrm>
          <a:off x="779720" y="158627"/>
          <a:ext cx="7505859" cy="5906275"/>
        </p:xfrm>
        <a:graphic>
          <a:graphicData uri="http://schemas.openxmlformats.org/drawingml/2006/table">
            <a:tbl>
              <a:tblPr bandRow="1"/>
              <a:tblGrid>
                <a:gridCol w="750734"/>
                <a:gridCol w="750734"/>
                <a:gridCol w="750734"/>
                <a:gridCol w="750734"/>
                <a:gridCol w="749253"/>
                <a:gridCol w="750734"/>
                <a:gridCol w="750734"/>
                <a:gridCol w="750734"/>
                <a:gridCol w="750734"/>
                <a:gridCol w="750734"/>
              </a:tblGrid>
              <a:tr h="23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accent5"/>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4253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77566492"/>
              </p:ext>
            </p:extLst>
          </p:nvPr>
        </p:nvGraphicFramePr>
        <p:xfrm>
          <a:off x="611155" y="177282"/>
          <a:ext cx="8001000" cy="5757000"/>
        </p:xfrm>
        <a:graphic>
          <a:graphicData uri="http://schemas.openxmlformats.org/drawingml/2006/table">
            <a:tbl>
              <a:tblPr/>
              <a:tblGrid>
                <a:gridCol w="800100"/>
                <a:gridCol w="800100"/>
                <a:gridCol w="800100"/>
                <a:gridCol w="800100"/>
                <a:gridCol w="800100"/>
                <a:gridCol w="800100"/>
                <a:gridCol w="800100"/>
                <a:gridCol w="800100"/>
                <a:gridCol w="800100"/>
                <a:gridCol w="800100"/>
              </a:tblGrid>
              <a:tr h="230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56274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03122746"/>
              </p:ext>
            </p:extLst>
          </p:nvPr>
        </p:nvGraphicFramePr>
        <p:xfrm>
          <a:off x="565118" y="242597"/>
          <a:ext cx="8047042" cy="5812975"/>
        </p:xfrm>
        <a:graphic>
          <a:graphicData uri="http://schemas.openxmlformats.org/drawingml/2006/table">
            <a:tbl>
              <a:tblPr/>
              <a:tblGrid>
                <a:gridCol w="804863"/>
                <a:gridCol w="804863"/>
                <a:gridCol w="804863"/>
                <a:gridCol w="799191"/>
                <a:gridCol w="808947"/>
                <a:gridCol w="804863"/>
                <a:gridCol w="804863"/>
                <a:gridCol w="804863"/>
                <a:gridCol w="804863"/>
                <a:gridCol w="804863"/>
              </a:tblGrid>
              <a:tr h="232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72754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852489193"/>
              </p:ext>
            </p:extLst>
          </p:nvPr>
        </p:nvGraphicFramePr>
        <p:xfrm>
          <a:off x="555788" y="261257"/>
          <a:ext cx="8047042" cy="5784975"/>
        </p:xfrm>
        <a:graphic>
          <a:graphicData uri="http://schemas.openxmlformats.org/drawingml/2006/table">
            <a:tbl>
              <a:tblPr/>
              <a:tblGrid>
                <a:gridCol w="804863"/>
                <a:gridCol w="804863"/>
                <a:gridCol w="804863"/>
                <a:gridCol w="804863"/>
                <a:gridCol w="803275"/>
                <a:gridCol w="804863"/>
                <a:gridCol w="804863"/>
                <a:gridCol w="804863"/>
                <a:gridCol w="804863"/>
                <a:gridCol w="804863"/>
              </a:tblGrid>
              <a:tr h="231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val="993518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1376995015"/>
              </p:ext>
            </p:extLst>
          </p:nvPr>
        </p:nvGraphicFramePr>
        <p:xfrm>
          <a:off x="152400" y="854075"/>
          <a:ext cx="8762999" cy="8193546"/>
        </p:xfrm>
        <a:graphic>
          <a:graphicData uri="http://schemas.openxmlformats.org/drawingml/2006/table">
            <a:tbl>
              <a:tblPr/>
              <a:tblGrid>
                <a:gridCol w="531091"/>
                <a:gridCol w="4115954"/>
                <a:gridCol w="4115954"/>
              </a:tblGrid>
              <a:tr h="1094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Describe and defend what might occur to climatic patterns in a specific location given a dramatic change in one specific process of the water cycle.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rgbClr val="C00000"/>
                          </a:solidFill>
                          <a:effectLst/>
                          <a:latin typeface="Arial" pitchFamily="34" charset="0"/>
                          <a:cs typeface="Arial" pitchFamily="34" charset="0"/>
                        </a:rPr>
                        <a:t>Instructions and web-based resources and activities that allow students to address this content independently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4"/>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65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The effects of temperature and pressure in different layers of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rgbClr val="C00000"/>
                          </a:solidFill>
                          <a:effectLst/>
                          <a:latin typeface="Arial" pitchFamily="34" charset="0"/>
                          <a:cs typeface="Arial" pitchFamily="34" charset="0"/>
                        </a:rPr>
                        <a:t>Instructions and web-based resources and activities that allow students to address this content independently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0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The troposphere is one of the lowest portions of the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Instructions and web-based resources and activities that allow students to address this content independently</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8"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1557645562"/>
      </p:ext>
    </p:extLst>
  </p:cSld>
  <p:clrMapOvr>
    <a:masterClrMapping/>
  </p:clrMapOvr>
  <p:transition spd="med">
    <p:split dir="in"/>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2997133502"/>
              </p:ext>
            </p:extLst>
          </p:nvPr>
        </p:nvGraphicFramePr>
        <p:xfrm>
          <a:off x="152400" y="854075"/>
          <a:ext cx="8762999" cy="7803402"/>
        </p:xfrm>
        <a:graphic>
          <a:graphicData uri="http://schemas.openxmlformats.org/drawingml/2006/table">
            <a:tbl>
              <a:tblPr/>
              <a:tblGrid>
                <a:gridCol w="531091"/>
                <a:gridCol w="4115954"/>
                <a:gridCol w="4115954"/>
              </a:tblGrid>
              <a:tr h="1094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Describe and defend what might occur to climatic patterns in a specific location given a dramatic change in one specific process of the water cycle.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cap="none" normalizeH="0" baseline="0" dirty="0" smtClean="0">
                          <a:ln>
                            <a:noFill/>
                          </a:ln>
                          <a:solidFill>
                            <a:srgbClr val="C00000"/>
                          </a:solidFill>
                          <a:effectLst/>
                          <a:latin typeface="Arial" pitchFamily="34" charset="0"/>
                          <a:cs typeface="Arial" pitchFamily="34" charset="0"/>
                        </a:rPr>
                        <a:t>Directions for specific requirements regarding what topics must be addressed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cap="none" normalizeH="0" baseline="0" dirty="0" smtClean="0">
                          <a:ln>
                            <a:noFill/>
                          </a:ln>
                          <a:solidFill>
                            <a:srgbClr val="C00000"/>
                          </a:solidFill>
                          <a:effectLst/>
                          <a:latin typeface="Arial" pitchFamily="34" charset="0"/>
                          <a:cs typeface="Arial" pitchFamily="34" charset="0"/>
                        </a:rPr>
                        <a:t>On-line resources students might use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cap="none" normalizeH="0" baseline="0" dirty="0" smtClean="0">
                          <a:ln>
                            <a:noFill/>
                          </a:ln>
                          <a:solidFill>
                            <a:srgbClr val="C00000"/>
                          </a:solidFill>
                          <a:effectLst/>
                          <a:latin typeface="Arial" pitchFamily="34" charset="0"/>
                          <a:cs typeface="Arial" pitchFamily="34" charset="0"/>
                        </a:rPr>
                        <a:t>Examples from previous students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4"/>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65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The effects of temperature and pressure in different layers of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Khan Academy video</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Teacher created screen casts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Pages in a book</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Practice sheets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rgbClr val="C00000"/>
                          </a:solidFill>
                          <a:effectLst/>
                          <a:latin typeface="Arial" pitchFamily="34" charset="0"/>
                          <a:cs typeface="Arial" pitchFamily="34" charset="0"/>
                        </a:rPr>
                        <a:t>Shorts formative assessments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0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The troposphere is one of the lowest portions of the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Khan Academy video</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Teacher created screen casts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Pages in a book</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Practice sheets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Shorts formative assessments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8"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2780794501"/>
      </p:ext>
    </p:extLst>
  </p:cSld>
  <p:clrMapOvr>
    <a:masterClrMapping/>
  </p:clrMapOvr>
  <p:transition spd="med">
    <p:split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ichelle:Desktop:Screen Shot 2015-07-15 at 12.42.51 PM.png"/>
          <p:cNvPicPr/>
          <p:nvPr/>
        </p:nvPicPr>
        <p:blipFill>
          <a:blip r:embed="rId2">
            <a:extLst>
              <a:ext uri="{28A0092B-C50C-407E-A947-70E740481C1C}">
                <a14:useLocalDpi xmlns:a14="http://schemas.microsoft.com/office/drawing/2010/main" val="0"/>
              </a:ext>
            </a:extLst>
          </a:blip>
          <a:srcRect/>
          <a:stretch>
            <a:fillRect/>
          </a:stretch>
        </p:blipFill>
        <p:spPr bwMode="auto">
          <a:xfrm>
            <a:off x="1164771" y="903515"/>
            <a:ext cx="6520543" cy="4714966"/>
          </a:xfrm>
          <a:prstGeom prst="rect">
            <a:avLst/>
          </a:prstGeom>
          <a:noFill/>
          <a:ln>
            <a:noFill/>
          </a:ln>
        </p:spPr>
      </p:pic>
    </p:spTree>
    <p:extLst>
      <p:ext uri="{BB962C8B-B14F-4D97-AF65-F5344CB8AC3E}">
        <p14:creationId xmlns:p14="http://schemas.microsoft.com/office/powerpoint/2010/main" val="296891684"/>
      </p:ext>
    </p:extLst>
  </p:cSld>
  <p:clrMapOvr>
    <a:masterClrMapping/>
  </p:clrMapOvr>
  <p:transition spd="med">
    <p:split dir="in"/>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normAutofit/>
          </a:bodyPr>
          <a:lstStyle/>
          <a:p>
            <a:pPr eaLnBrk="1" hangingPunct="1"/>
            <a:r>
              <a:rPr lang="en-US" altLang="en-US" dirty="0" smtClean="0">
                <a:solidFill>
                  <a:schemeClr val="tx2"/>
                </a:solidFill>
              </a:rPr>
              <a:t>Personalized Learning</a:t>
            </a:r>
          </a:p>
        </p:txBody>
      </p:sp>
      <p:sp>
        <p:nvSpPr>
          <p:cNvPr id="45059" name="Rectangle 6"/>
          <p:cNvSpPr>
            <a:spLocks noGrp="1" noChangeArrowheads="1"/>
          </p:cNvSpPr>
          <p:nvPr>
            <p:ph idx="1"/>
          </p:nvPr>
        </p:nvSpPr>
        <p:spPr/>
        <p:txBody>
          <a:bodyPr>
            <a:normAutofit/>
          </a:bodyPr>
          <a:lstStyle/>
          <a:p>
            <a:pPr eaLnBrk="1" hangingPunct="1"/>
            <a:r>
              <a:rPr lang="en-US" altLang="en-US" sz="3600" dirty="0" smtClean="0">
                <a:solidFill>
                  <a:schemeClr val="accent1"/>
                </a:solidFill>
              </a:rPr>
              <a:t>Multiple pathways to learning the content</a:t>
            </a:r>
          </a:p>
          <a:p>
            <a:pPr eaLnBrk="1" hangingPunct="1"/>
            <a:r>
              <a:rPr lang="en-US" altLang="en-US" sz="3600" dirty="0" smtClean="0">
                <a:solidFill>
                  <a:schemeClr val="accent1"/>
                </a:solidFill>
              </a:rPr>
              <a:t>Multiple options to demonstrate competence</a:t>
            </a:r>
          </a:p>
        </p:txBody>
      </p:sp>
    </p:spTree>
    <p:extLst>
      <p:ext uri="{BB962C8B-B14F-4D97-AF65-F5344CB8AC3E}">
        <p14:creationId xmlns:p14="http://schemas.microsoft.com/office/powerpoint/2010/main" val="428735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Observations</a:t>
            </a:r>
            <a:endParaRPr lang="en-US" dirty="0"/>
          </a:p>
        </p:txBody>
      </p:sp>
      <p:pic>
        <p:nvPicPr>
          <p:cNvPr id="7172" name="Picture 4"/>
          <p:cNvPicPr>
            <a:picLocks noChangeAspect="1" noChangeArrowheads="1"/>
          </p:cNvPicPr>
          <p:nvPr/>
        </p:nvPicPr>
        <p:blipFill>
          <a:blip r:embed="rId3"/>
          <a:srcRect/>
          <a:stretch>
            <a:fillRect/>
          </a:stretch>
        </p:blipFill>
        <p:spPr bwMode="auto">
          <a:xfrm>
            <a:off x="903363" y="1273125"/>
            <a:ext cx="7337275" cy="4754880"/>
          </a:xfrm>
          <a:prstGeom prst="rect">
            <a:avLst/>
          </a:prstGeom>
          <a:noFill/>
          <a:ln w="9525">
            <a:noFill/>
            <a:miter lim="800000"/>
            <a:headEnd/>
            <a:tailEnd/>
          </a:ln>
        </p:spPr>
      </p:pic>
    </p:spTree>
    <p:extLst>
      <p:ext uri="{BB962C8B-B14F-4D97-AF65-F5344CB8AC3E}">
        <p14:creationId xmlns:p14="http://schemas.microsoft.com/office/powerpoint/2010/main" val="159805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Easy-to-Collect Quantitative Data</a:t>
            </a:r>
            <a:endParaRPr lang="en-US" dirty="0"/>
          </a:p>
        </p:txBody>
      </p:sp>
      <p:sp>
        <p:nvSpPr>
          <p:cNvPr id="3" name="Content Placeholder 2"/>
          <p:cNvSpPr>
            <a:spLocks noGrp="1"/>
          </p:cNvSpPr>
          <p:nvPr>
            <p:ph idx="1"/>
          </p:nvPr>
        </p:nvSpPr>
        <p:spPr>
          <a:xfrm>
            <a:off x="457200" y="1600200"/>
            <a:ext cx="8229600" cy="517357"/>
          </a:xfrm>
        </p:spPr>
        <p:txBody>
          <a:bodyPr>
            <a:normAutofit/>
          </a:bodyPr>
          <a:lstStyle/>
          <a:p>
            <a:pPr>
              <a:buNone/>
            </a:pPr>
            <a:r>
              <a:rPr lang="en-US" sz="2000" dirty="0" smtClean="0"/>
              <a:t>Examples:</a:t>
            </a:r>
            <a:endParaRPr lang="en-US" sz="2000" dirty="0"/>
          </a:p>
        </p:txBody>
      </p:sp>
      <p:graphicFrame>
        <p:nvGraphicFramePr>
          <p:cNvPr id="5" name="Table 4"/>
          <p:cNvGraphicFramePr>
            <a:graphicFrameLocks noGrp="1"/>
          </p:cNvGraphicFramePr>
          <p:nvPr/>
        </p:nvGraphicFramePr>
        <p:xfrm>
          <a:off x="457200" y="2195875"/>
          <a:ext cx="8229600" cy="35712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Level 1</a:t>
                      </a:r>
                      <a:endParaRPr lang="en-US" dirty="0"/>
                    </a:p>
                  </a:txBody>
                  <a:tcPr/>
                </a:tc>
                <a:tc>
                  <a:txBody>
                    <a:bodyPr/>
                    <a:lstStyle/>
                    <a:p>
                      <a:r>
                        <a:rPr lang="en-US" dirty="0" smtClean="0"/>
                        <a:t>Level 2</a:t>
                      </a:r>
                      <a:endParaRPr lang="en-US" dirty="0"/>
                    </a:p>
                  </a:txBody>
                  <a:tcPr/>
                </a:tc>
                <a:tc>
                  <a:txBody>
                    <a:bodyPr/>
                    <a:lstStyle/>
                    <a:p>
                      <a:r>
                        <a:rPr lang="en-US" dirty="0" smtClean="0"/>
                        <a:t>Level 3</a:t>
                      </a:r>
                      <a:endParaRPr lang="en-US" dirty="0"/>
                    </a:p>
                  </a:txBody>
                  <a:tcPr/>
                </a:tc>
                <a:tc>
                  <a:txBody>
                    <a:bodyPr/>
                    <a:lstStyle/>
                    <a:p>
                      <a:r>
                        <a:rPr lang="en-US" dirty="0" smtClean="0"/>
                        <a:t>Level 4</a:t>
                      </a:r>
                      <a:endParaRPr lang="en-US" dirty="0"/>
                    </a:p>
                  </a:txBody>
                  <a:tcPr/>
                </a:tc>
                <a:tc>
                  <a:txBody>
                    <a:bodyPr/>
                    <a:lstStyle/>
                    <a:p>
                      <a:r>
                        <a:rPr lang="en-US" dirty="0" smtClean="0"/>
                        <a:t>Level</a:t>
                      </a:r>
                      <a:r>
                        <a:rPr lang="en-US" baseline="0" dirty="0" smtClean="0"/>
                        <a:t> 5</a:t>
                      </a:r>
                      <a:endParaRPr lang="en-US" dirty="0"/>
                    </a:p>
                  </a:txBody>
                  <a:tcPr/>
                </a:tc>
              </a:tr>
              <a:tr h="370840">
                <a:tc>
                  <a:txBody>
                    <a:bodyPr/>
                    <a:lstStyle/>
                    <a:p>
                      <a:pPr>
                        <a:lnSpc>
                          <a:spcPct val="100000"/>
                        </a:lnSpc>
                        <a:spcBef>
                          <a:spcPts val="1200"/>
                        </a:spcBef>
                        <a:buFont typeface="Arial" pitchFamily="34" charset="0"/>
                        <a:buChar char="•"/>
                      </a:pPr>
                      <a:r>
                        <a:rPr lang="en-US" sz="1600" dirty="0" smtClean="0"/>
                        <a:t>Rule</a:t>
                      </a:r>
                      <a:r>
                        <a:rPr lang="en-US" sz="1600" baseline="0" dirty="0" smtClean="0"/>
                        <a:t> violations</a:t>
                      </a:r>
                    </a:p>
                    <a:p>
                      <a:pPr>
                        <a:lnSpc>
                          <a:spcPct val="100000"/>
                        </a:lnSpc>
                        <a:spcBef>
                          <a:spcPts val="1200"/>
                        </a:spcBef>
                        <a:buFont typeface="Arial" pitchFamily="34" charset="0"/>
                        <a:buChar char="•"/>
                      </a:pPr>
                      <a:r>
                        <a:rPr lang="en-US" sz="1600" baseline="0" dirty="0" smtClean="0"/>
                        <a:t>Detentions</a:t>
                      </a:r>
                    </a:p>
                    <a:p>
                      <a:pPr>
                        <a:lnSpc>
                          <a:spcPct val="100000"/>
                        </a:lnSpc>
                        <a:spcBef>
                          <a:spcPts val="1200"/>
                        </a:spcBef>
                        <a:buFont typeface="Arial" pitchFamily="34" charset="0"/>
                        <a:buChar char="•"/>
                      </a:pPr>
                      <a:r>
                        <a:rPr lang="en-US" sz="1600" baseline="0" dirty="0" err="1" smtClean="0"/>
                        <a:t>Tardies</a:t>
                      </a:r>
                      <a:endParaRPr lang="en-US" sz="1600" baseline="0" dirty="0" smtClean="0"/>
                    </a:p>
                    <a:p>
                      <a:pPr>
                        <a:lnSpc>
                          <a:spcPct val="100000"/>
                        </a:lnSpc>
                        <a:spcBef>
                          <a:spcPts val="1200"/>
                        </a:spcBef>
                        <a:buFont typeface="Arial" pitchFamily="34" charset="0"/>
                        <a:buChar char="•"/>
                      </a:pPr>
                      <a:r>
                        <a:rPr lang="en-US" sz="1600" baseline="0" dirty="0" smtClean="0"/>
                        <a:t>Attendance data</a:t>
                      </a:r>
                    </a:p>
                    <a:p>
                      <a:pPr>
                        <a:lnSpc>
                          <a:spcPct val="100000"/>
                        </a:lnSpc>
                        <a:spcBef>
                          <a:spcPts val="1200"/>
                        </a:spcBef>
                        <a:buFont typeface="Arial" pitchFamily="34" charset="0"/>
                        <a:buChar char="•"/>
                      </a:pPr>
                      <a:r>
                        <a:rPr lang="en-US" sz="1600" dirty="0" smtClean="0"/>
                        <a:t>Expulsions</a:t>
                      </a:r>
                    </a:p>
                    <a:p>
                      <a:pPr>
                        <a:lnSpc>
                          <a:spcPct val="100000"/>
                        </a:lnSpc>
                        <a:spcBef>
                          <a:spcPts val="1200"/>
                        </a:spcBef>
                        <a:buFont typeface="Arial" pitchFamily="34" charset="0"/>
                        <a:buChar char="•"/>
                      </a:pPr>
                      <a:r>
                        <a:rPr lang="en-US" sz="1600" dirty="0" smtClean="0"/>
                        <a:t>Bullying</a:t>
                      </a:r>
                      <a:r>
                        <a:rPr lang="en-US" sz="1600" baseline="0" dirty="0" smtClean="0"/>
                        <a:t> incidents</a:t>
                      </a:r>
                    </a:p>
                    <a:p>
                      <a:pPr>
                        <a:lnSpc>
                          <a:spcPct val="100000"/>
                        </a:lnSpc>
                        <a:spcBef>
                          <a:spcPts val="1200"/>
                        </a:spcBef>
                        <a:buFont typeface="Arial" pitchFamily="34" charset="0"/>
                        <a:buChar char="•"/>
                      </a:pPr>
                      <a:r>
                        <a:rPr lang="en-US" sz="1600" baseline="0" dirty="0" smtClean="0"/>
                        <a:t>Truancies</a:t>
                      </a:r>
                      <a:endParaRPr lang="en-US" sz="1600" dirty="0" smtClean="0"/>
                    </a:p>
                  </a:txBody>
                  <a:tcPr/>
                </a:tc>
                <a:tc>
                  <a:txBody>
                    <a:bodyPr/>
                    <a:lstStyle/>
                    <a:p>
                      <a:pPr>
                        <a:lnSpc>
                          <a:spcPct val="100000"/>
                        </a:lnSpc>
                        <a:spcBef>
                          <a:spcPts val="1200"/>
                        </a:spcBef>
                        <a:buFont typeface="Arial" pitchFamily="34" charset="0"/>
                        <a:buChar char="•"/>
                      </a:pPr>
                      <a:r>
                        <a:rPr lang="en-US" sz="1600" dirty="0" smtClean="0"/>
                        <a:t>Teacher</a:t>
                      </a:r>
                      <a:r>
                        <a:rPr lang="en-US" sz="1600" baseline="0" dirty="0" smtClean="0"/>
                        <a:t> scores on observation protocols</a:t>
                      </a:r>
                    </a:p>
                    <a:p>
                      <a:pPr>
                        <a:lnSpc>
                          <a:spcPct val="100000"/>
                        </a:lnSpc>
                        <a:spcBef>
                          <a:spcPts val="1200"/>
                        </a:spcBef>
                        <a:buFont typeface="Arial" pitchFamily="34" charset="0"/>
                        <a:buChar char="•"/>
                      </a:pPr>
                      <a:r>
                        <a:rPr lang="en-US" sz="1600" baseline="0" dirty="0" smtClean="0"/>
                        <a:t>Instructional rounds data</a:t>
                      </a:r>
                    </a:p>
                    <a:p>
                      <a:pPr>
                        <a:lnSpc>
                          <a:spcPct val="100000"/>
                        </a:lnSpc>
                        <a:spcBef>
                          <a:spcPts val="1200"/>
                        </a:spcBef>
                        <a:buFont typeface="Arial" pitchFamily="34" charset="0"/>
                        <a:buChar char="•"/>
                      </a:pPr>
                      <a:r>
                        <a:rPr lang="en-US" sz="1600" baseline="0" dirty="0" smtClean="0"/>
                        <a:t>Walk-through data</a:t>
                      </a:r>
                    </a:p>
                    <a:p>
                      <a:pPr>
                        <a:lnSpc>
                          <a:spcPct val="100000"/>
                        </a:lnSpc>
                        <a:spcBef>
                          <a:spcPts val="1200"/>
                        </a:spcBef>
                        <a:buFont typeface="Arial" pitchFamily="34" charset="0"/>
                        <a:buChar char="•"/>
                      </a:pPr>
                      <a:r>
                        <a:rPr lang="en-US" sz="1600" baseline="0" dirty="0" smtClean="0"/>
                        <a:t>Teacher PD requests</a:t>
                      </a:r>
                      <a:endParaRPr lang="en-US" sz="1600" dirty="0" smtClean="0"/>
                    </a:p>
                  </a:txBody>
                  <a:tcPr/>
                </a:tc>
                <a:tc>
                  <a:txBody>
                    <a:bodyPr/>
                    <a:lstStyle/>
                    <a:p>
                      <a:pPr>
                        <a:lnSpc>
                          <a:spcPct val="100000"/>
                        </a:lnSpc>
                        <a:spcBef>
                          <a:spcPts val="1200"/>
                        </a:spcBef>
                        <a:buFont typeface="Arial" pitchFamily="34" charset="0"/>
                        <a:buChar char="•"/>
                      </a:pPr>
                      <a:r>
                        <a:rPr lang="en-US" sz="1600" dirty="0" smtClean="0"/>
                        <a:t>Curriculum</a:t>
                      </a:r>
                      <a:r>
                        <a:rPr lang="en-US" sz="1600" baseline="0" dirty="0" smtClean="0"/>
                        <a:t> alignment documents</a:t>
                      </a:r>
                    </a:p>
                    <a:p>
                      <a:pPr>
                        <a:lnSpc>
                          <a:spcPct val="100000"/>
                        </a:lnSpc>
                        <a:spcBef>
                          <a:spcPts val="1200"/>
                        </a:spcBef>
                        <a:buFont typeface="Arial" pitchFamily="34" charset="0"/>
                        <a:buChar char="•"/>
                      </a:pPr>
                      <a:r>
                        <a:rPr lang="en-US" sz="1600" baseline="0" dirty="0" smtClean="0"/>
                        <a:t>Student IEPs and ILPs</a:t>
                      </a:r>
                    </a:p>
                    <a:p>
                      <a:pPr>
                        <a:lnSpc>
                          <a:spcPct val="100000"/>
                        </a:lnSpc>
                        <a:spcBef>
                          <a:spcPts val="1200"/>
                        </a:spcBef>
                        <a:buFont typeface="Arial" pitchFamily="34" charset="0"/>
                        <a:buChar char="•"/>
                      </a:pPr>
                      <a:r>
                        <a:rPr lang="en-US" sz="1600" baseline="0" dirty="0" smtClean="0"/>
                        <a:t>Formative assessment data</a:t>
                      </a:r>
                      <a:endParaRPr lang="en-US" sz="1600" dirty="0"/>
                    </a:p>
                  </a:txBody>
                  <a:tcPr/>
                </a:tc>
                <a:tc>
                  <a:txBody>
                    <a:bodyPr/>
                    <a:lstStyle/>
                    <a:p>
                      <a:pPr>
                        <a:lnSpc>
                          <a:spcPct val="100000"/>
                        </a:lnSpc>
                        <a:spcBef>
                          <a:spcPts val="1200"/>
                        </a:spcBef>
                        <a:buFont typeface="Arial" pitchFamily="34" charset="0"/>
                        <a:buChar char="•"/>
                      </a:pPr>
                      <a:r>
                        <a:rPr lang="en-US" sz="1600" dirty="0" smtClean="0"/>
                        <a:t>Student and class progress tracking sheets</a:t>
                      </a:r>
                    </a:p>
                    <a:p>
                      <a:pPr>
                        <a:lnSpc>
                          <a:spcPct val="100000"/>
                        </a:lnSpc>
                        <a:spcBef>
                          <a:spcPts val="1200"/>
                        </a:spcBef>
                        <a:buFont typeface="Arial" pitchFamily="34" charset="0"/>
                        <a:buChar char="•"/>
                      </a:pPr>
                      <a:r>
                        <a:rPr lang="en-US" sz="1600" dirty="0" smtClean="0"/>
                        <a:t>Summative</a:t>
                      </a:r>
                      <a:r>
                        <a:rPr lang="en-US" sz="1600" baseline="0" dirty="0" smtClean="0"/>
                        <a:t> assessment data</a:t>
                      </a:r>
                    </a:p>
                    <a:p>
                      <a:pPr>
                        <a:lnSpc>
                          <a:spcPct val="100000"/>
                        </a:lnSpc>
                        <a:spcBef>
                          <a:spcPts val="1200"/>
                        </a:spcBef>
                        <a:buFont typeface="Arial" pitchFamily="34" charset="0"/>
                        <a:buChar char="•"/>
                      </a:pPr>
                      <a:r>
                        <a:rPr lang="en-US" sz="1600" baseline="0" dirty="0" smtClean="0"/>
                        <a:t>Student self-assessment reports</a:t>
                      </a:r>
                      <a:endParaRPr lang="en-US" sz="1600" dirty="0"/>
                    </a:p>
                  </a:txBody>
                  <a:tcPr/>
                </a:tc>
                <a:tc>
                  <a:txBody>
                    <a:bodyPr/>
                    <a:lstStyle/>
                    <a:p>
                      <a:pPr>
                        <a:lnSpc>
                          <a:spcPct val="100000"/>
                        </a:lnSpc>
                        <a:spcBef>
                          <a:spcPts val="1200"/>
                        </a:spcBef>
                        <a:buFont typeface="Arial" pitchFamily="34" charset="0"/>
                        <a:buChar char="•"/>
                      </a:pPr>
                      <a:r>
                        <a:rPr lang="en-US" sz="1600" dirty="0" smtClean="0"/>
                        <a:t>Scheduling</a:t>
                      </a:r>
                      <a:r>
                        <a:rPr lang="en-US" sz="1600" baseline="0" dirty="0" smtClean="0"/>
                        <a:t> documents</a:t>
                      </a:r>
                    </a:p>
                    <a:p>
                      <a:pPr>
                        <a:lnSpc>
                          <a:spcPct val="100000"/>
                        </a:lnSpc>
                        <a:spcBef>
                          <a:spcPts val="1200"/>
                        </a:spcBef>
                        <a:buFont typeface="Arial" pitchFamily="34" charset="0"/>
                        <a:buChar char="•"/>
                      </a:pPr>
                      <a:r>
                        <a:rPr lang="en-US" sz="1600" baseline="0" dirty="0" smtClean="0"/>
                        <a:t>Reports of college credits earned</a:t>
                      </a:r>
                    </a:p>
                    <a:p>
                      <a:pPr>
                        <a:lnSpc>
                          <a:spcPct val="100000"/>
                        </a:lnSpc>
                        <a:spcBef>
                          <a:spcPts val="1200"/>
                        </a:spcBef>
                        <a:buFont typeface="Arial" pitchFamily="34" charset="0"/>
                        <a:buChar char="•"/>
                      </a:pPr>
                      <a:r>
                        <a:rPr lang="en-US" sz="1600" baseline="0" dirty="0" smtClean="0"/>
                        <a:t>Student mastery reports</a:t>
                      </a:r>
                    </a:p>
                    <a:p>
                      <a:pPr>
                        <a:lnSpc>
                          <a:spcPct val="100000"/>
                        </a:lnSpc>
                        <a:spcBef>
                          <a:spcPts val="1200"/>
                        </a:spcBef>
                        <a:buFont typeface="Arial" pitchFamily="34" charset="0"/>
                        <a:buChar char="•"/>
                      </a:pPr>
                      <a:r>
                        <a:rPr lang="en-US" sz="1600" baseline="0" dirty="0" smtClean="0"/>
                        <a:t>Student growth reports</a:t>
                      </a:r>
                      <a:endParaRPr lang="en-US" sz="1600" dirty="0"/>
                    </a:p>
                  </a:txBody>
                  <a:tcPr/>
                </a:tc>
              </a:tr>
            </a:tbl>
          </a:graphicData>
        </a:graphic>
      </p:graphicFrame>
    </p:spTree>
    <p:extLst>
      <p:ext uri="{BB962C8B-B14F-4D97-AF65-F5344CB8AC3E}">
        <p14:creationId xmlns:p14="http://schemas.microsoft.com/office/powerpoint/2010/main" val="144016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Moving Through the Levels</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457200" y="1600206"/>
          <a:ext cx="8229600" cy="4223085"/>
        </p:xfrm>
        <a:graphic>
          <a:graphicData uri="http://schemas.openxmlformats.org/drawingml/2006/table">
            <a:tbl>
              <a:tblPr firstCol="1" bandRow="1">
                <a:tableStyleId>{5C22544A-7EE6-4342-B048-85BDC9FD1C3A}</a:tableStyleId>
              </a:tblPr>
              <a:tblGrid>
                <a:gridCol w="1881739"/>
                <a:gridCol w="6347861"/>
              </a:tblGrid>
              <a:tr h="844617">
                <a:tc>
                  <a:txBody>
                    <a:bodyPr/>
                    <a:lstStyle/>
                    <a:p>
                      <a:pPr algn="ctr"/>
                      <a:r>
                        <a:rPr lang="en-US" dirty="0" smtClean="0"/>
                        <a:t>Level 5</a:t>
                      </a:r>
                      <a:endParaRPr lang="en-US" dirty="0"/>
                    </a:p>
                  </a:txBody>
                  <a:tcPr anchor="ctr"/>
                </a:tc>
                <a:tc>
                  <a:txBody>
                    <a:bodyPr/>
                    <a:lstStyle/>
                    <a:p>
                      <a:pPr algn="ctr"/>
                      <a:r>
                        <a:rPr lang="en-US" dirty="0" smtClean="0"/>
                        <a:t>Competency-Based Education</a:t>
                      </a:r>
                      <a:endParaRPr lang="en-US" dirty="0"/>
                    </a:p>
                  </a:txBody>
                  <a:tcPr anchor="ctr"/>
                </a:tc>
              </a:tr>
              <a:tr h="844617">
                <a:tc>
                  <a:txBody>
                    <a:bodyPr/>
                    <a:lstStyle/>
                    <a:p>
                      <a:pPr algn="ctr"/>
                      <a:r>
                        <a:rPr lang="en-US" dirty="0" smtClean="0"/>
                        <a:t>Level 4</a:t>
                      </a:r>
                      <a:endParaRPr lang="en-US" dirty="0"/>
                    </a:p>
                  </a:txBody>
                  <a:tcPr anchor="ctr"/>
                </a:tc>
                <a:tc>
                  <a:txBody>
                    <a:bodyPr/>
                    <a:lstStyle/>
                    <a:p>
                      <a:pPr algn="ctr"/>
                      <a:r>
                        <a:rPr lang="en-US" dirty="0" smtClean="0"/>
                        <a:t>Standards-Referenced</a:t>
                      </a:r>
                      <a:r>
                        <a:rPr lang="en-US" baseline="0" dirty="0" smtClean="0"/>
                        <a:t> Reporting</a:t>
                      </a:r>
                      <a:endParaRPr lang="en-US" dirty="0"/>
                    </a:p>
                  </a:txBody>
                  <a:tcPr anchor="ctr"/>
                </a:tc>
              </a:tr>
              <a:tr h="844617">
                <a:tc>
                  <a:txBody>
                    <a:bodyPr/>
                    <a:lstStyle/>
                    <a:p>
                      <a:pPr algn="ctr"/>
                      <a:r>
                        <a:rPr lang="en-US" dirty="0" smtClean="0"/>
                        <a:t>Level 3</a:t>
                      </a:r>
                      <a:endParaRPr lang="en-US" dirty="0"/>
                    </a:p>
                  </a:txBody>
                  <a:tcPr anchor="ctr"/>
                </a:tc>
                <a:tc>
                  <a:txBody>
                    <a:bodyPr/>
                    <a:lstStyle/>
                    <a:p>
                      <a:pPr algn="ctr"/>
                      <a:r>
                        <a:rPr lang="en-US" dirty="0" smtClean="0"/>
                        <a:t>Guaranteed and Viable Curriculum</a:t>
                      </a:r>
                      <a:endParaRPr lang="en-US" dirty="0"/>
                    </a:p>
                  </a:txBody>
                  <a:tcPr anchor="ctr"/>
                </a:tc>
              </a:tr>
              <a:tr h="844617">
                <a:tc>
                  <a:txBody>
                    <a:bodyPr/>
                    <a:lstStyle/>
                    <a:p>
                      <a:pPr algn="ctr"/>
                      <a:r>
                        <a:rPr lang="en-US" dirty="0" smtClean="0"/>
                        <a:t>Level 2</a:t>
                      </a:r>
                      <a:endParaRPr lang="en-US" dirty="0"/>
                    </a:p>
                  </a:txBody>
                  <a:tcPr anchor="ctr"/>
                </a:tc>
                <a:tc>
                  <a:txBody>
                    <a:bodyPr/>
                    <a:lstStyle/>
                    <a:p>
                      <a:pPr algn="ctr"/>
                      <a:r>
                        <a:rPr lang="en-US" dirty="0" smtClean="0"/>
                        <a:t>Effective Teaching in Every Classroom</a:t>
                      </a:r>
                      <a:endParaRPr lang="en-US" dirty="0"/>
                    </a:p>
                  </a:txBody>
                  <a:tcPr anchor="ctr"/>
                </a:tc>
              </a:tr>
              <a:tr h="844617">
                <a:tc>
                  <a:txBody>
                    <a:bodyPr/>
                    <a:lstStyle/>
                    <a:p>
                      <a:pPr algn="ctr"/>
                      <a:r>
                        <a:rPr lang="en-US" dirty="0" smtClean="0"/>
                        <a:t>Level 1</a:t>
                      </a:r>
                      <a:endParaRPr lang="en-US" dirty="0"/>
                    </a:p>
                  </a:txBody>
                  <a:tcPr anchor="ctr"/>
                </a:tc>
                <a:tc>
                  <a:txBody>
                    <a:bodyPr/>
                    <a:lstStyle/>
                    <a:p>
                      <a:pPr algn="ctr"/>
                      <a:r>
                        <a:rPr lang="en-US" dirty="0" smtClean="0"/>
                        <a:t>Safe and Collaborative Culture</a:t>
                      </a:r>
                      <a:endParaRPr lang="en-US" dirty="0"/>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rPr>
              <a:t>Leading Indicators for Level </a:t>
            </a:r>
            <a:r>
              <a:rPr lang="en-US" sz="4900" dirty="0">
                <a:solidFill>
                  <a:schemeClr val="tx2"/>
                </a:solidFill>
              </a:rPr>
              <a:t>1</a:t>
            </a:r>
            <a:r>
              <a:rPr lang="en-US" dirty="0">
                <a:solidFill>
                  <a:schemeClr val="tx2"/>
                </a:solidFill>
              </a:rPr>
              <a:t/>
            </a:r>
            <a:br>
              <a:rPr lang="en-US" dirty="0">
                <a:solidFill>
                  <a:schemeClr val="tx2"/>
                </a:solidFill>
              </a:rPr>
            </a:br>
            <a:r>
              <a:rPr lang="en-US" sz="1600" dirty="0" smtClean="0">
                <a:solidFill>
                  <a:schemeClr val="tx2"/>
                </a:solidFill>
              </a:rPr>
              <a:t>Safe </a:t>
            </a:r>
            <a:r>
              <a:rPr lang="en-US" sz="1600" dirty="0">
                <a:solidFill>
                  <a:schemeClr val="tx2"/>
                </a:solidFill>
              </a:rPr>
              <a:t>and Collaborative </a:t>
            </a:r>
            <a:r>
              <a:rPr lang="en-US" sz="1600" dirty="0" smtClean="0">
                <a:solidFill>
                  <a:schemeClr val="tx2"/>
                </a:solidFill>
              </a:rPr>
              <a:t>Culture</a:t>
            </a:r>
            <a:endParaRPr lang="en-US" dirty="0">
              <a:solidFill>
                <a:schemeClr val="tx2"/>
              </a:solidFill>
            </a:endParaRPr>
          </a:p>
        </p:txBody>
      </p:sp>
      <p:sp>
        <p:nvSpPr>
          <p:cNvPr id="3" name="Content Placeholder 2"/>
          <p:cNvSpPr>
            <a:spLocks noGrp="1"/>
          </p:cNvSpPr>
          <p:nvPr>
            <p:ph idx="1"/>
          </p:nvPr>
        </p:nvSpPr>
        <p:spPr>
          <a:xfrm>
            <a:off x="457200" y="1431428"/>
            <a:ext cx="8229600" cy="4474645"/>
          </a:xfrm>
        </p:spPr>
        <p:txBody>
          <a:bodyPr>
            <a:noAutofit/>
          </a:bodyPr>
          <a:lstStyle/>
          <a:p>
            <a:pPr marL="571500" indent="-571500">
              <a:spcBef>
                <a:spcPts val="600"/>
              </a:spcBef>
              <a:buNone/>
              <a:tabLst>
                <a:tab pos="571500" algn="l"/>
              </a:tabLst>
            </a:pPr>
            <a:r>
              <a:rPr lang="en-US" sz="1600" dirty="0" smtClean="0">
                <a:solidFill>
                  <a:schemeClr val="accent1"/>
                </a:solidFill>
              </a:rPr>
              <a:t>1.1	The faculty and staff perceive the school environment as safe and orderly.</a:t>
            </a:r>
          </a:p>
          <a:p>
            <a:pPr marL="571500" indent="-571500">
              <a:spcBef>
                <a:spcPts val="600"/>
              </a:spcBef>
              <a:buNone/>
              <a:tabLst>
                <a:tab pos="571500" algn="l"/>
              </a:tabLst>
            </a:pPr>
            <a:r>
              <a:rPr lang="en-US" sz="1600" dirty="0" smtClean="0">
                <a:solidFill>
                  <a:schemeClr val="accent1"/>
                </a:solidFill>
              </a:rPr>
              <a:t>1.2	Students, parents, and the community perceive the school environment as safe and orderly.</a:t>
            </a:r>
          </a:p>
          <a:p>
            <a:pPr marL="571500" indent="-571500">
              <a:spcBef>
                <a:spcPts val="600"/>
              </a:spcBef>
              <a:buNone/>
              <a:tabLst>
                <a:tab pos="571500" algn="l"/>
              </a:tabLst>
            </a:pPr>
            <a:r>
              <a:rPr lang="en-US" sz="1600" dirty="0" smtClean="0">
                <a:solidFill>
                  <a:schemeClr val="accent1"/>
                </a:solidFill>
              </a:rPr>
              <a:t>1.3	Teachers have formal roles in the decision-making process regarding school initiatives.</a:t>
            </a:r>
          </a:p>
          <a:p>
            <a:pPr marL="571500" indent="-571500">
              <a:spcBef>
                <a:spcPts val="600"/>
              </a:spcBef>
              <a:buNone/>
              <a:tabLst>
                <a:tab pos="571500" algn="l"/>
              </a:tabLst>
            </a:pPr>
            <a:r>
              <a:rPr lang="en-US" sz="1600" dirty="0" smtClean="0">
                <a:solidFill>
                  <a:schemeClr val="accent1"/>
                </a:solidFill>
              </a:rPr>
              <a:t>1.4	Teacher teams and collaborative groups regularly interact to address common issues regarding curriculum, assessment, instruction, and the achievement of all students.</a:t>
            </a:r>
          </a:p>
          <a:p>
            <a:pPr marL="571500" indent="-571500">
              <a:spcBef>
                <a:spcPts val="600"/>
              </a:spcBef>
              <a:buNone/>
              <a:tabLst>
                <a:tab pos="571500" algn="l"/>
              </a:tabLst>
            </a:pPr>
            <a:r>
              <a:rPr lang="en-US" sz="1600" dirty="0" smtClean="0">
                <a:solidFill>
                  <a:schemeClr val="accent1"/>
                </a:solidFill>
              </a:rPr>
              <a:t>1.5	Teachers and staff have formal ways to provide input regarding the optimal functioning of the school.</a:t>
            </a:r>
          </a:p>
          <a:p>
            <a:pPr marL="571500" indent="-571500">
              <a:spcBef>
                <a:spcPts val="600"/>
              </a:spcBef>
              <a:buNone/>
              <a:tabLst>
                <a:tab pos="571500" algn="l"/>
              </a:tabLst>
            </a:pPr>
            <a:r>
              <a:rPr lang="en-US" sz="1600" dirty="0" smtClean="0">
                <a:solidFill>
                  <a:schemeClr val="accent1"/>
                </a:solidFill>
              </a:rPr>
              <a:t>1.6	Students, parents, and the community have formal ways to provide input regarding the optimal functioning of the school.</a:t>
            </a:r>
          </a:p>
          <a:p>
            <a:pPr marL="571500" indent="-571500">
              <a:spcBef>
                <a:spcPts val="600"/>
              </a:spcBef>
              <a:buNone/>
              <a:tabLst>
                <a:tab pos="571500" algn="l"/>
              </a:tabLst>
            </a:pPr>
            <a:r>
              <a:rPr lang="en-US" sz="1600" dirty="0" smtClean="0">
                <a:solidFill>
                  <a:schemeClr val="accent1"/>
                </a:solidFill>
              </a:rPr>
              <a:t>1.7	The success of the whole school, as well as individuals within the school, is appropriately acknowledged.</a:t>
            </a:r>
          </a:p>
          <a:p>
            <a:pPr marL="571500" indent="-571500">
              <a:spcBef>
                <a:spcPts val="600"/>
              </a:spcBef>
              <a:buNone/>
              <a:tabLst>
                <a:tab pos="571500" algn="l"/>
              </a:tabLst>
            </a:pPr>
            <a:r>
              <a:rPr lang="en-US" sz="1600" dirty="0" smtClean="0">
                <a:solidFill>
                  <a:schemeClr val="accent1"/>
                </a:solidFill>
              </a:rPr>
              <a:t>1.8	The fiscal, operational, and technological resources of the school are managed in a way that directly supports teachers.</a:t>
            </a:r>
            <a:endParaRPr lang="en-US" sz="1600" dirty="0">
              <a:solidFill>
                <a:schemeClr val="accent1"/>
              </a:solidFill>
            </a:endParaRP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7324"/>
            <a:ext cx="8229600" cy="1143000"/>
          </a:xfrm>
        </p:spPr>
        <p:txBody>
          <a:bodyPr>
            <a:normAutofit/>
          </a:bodyPr>
          <a:lstStyle/>
          <a:p>
            <a:r>
              <a:rPr lang="en-US" dirty="0" smtClean="0">
                <a:solidFill>
                  <a:schemeClr val="tx2"/>
                </a:solidFill>
              </a:rPr>
              <a:t>Level 1 Critical Commitment</a:t>
            </a:r>
            <a:br>
              <a:rPr lang="en-US" dirty="0" smtClean="0">
                <a:solidFill>
                  <a:schemeClr val="tx2"/>
                </a:solidFill>
              </a:rPr>
            </a:br>
            <a:r>
              <a:rPr lang="en-US" sz="1400" dirty="0" smtClean="0">
                <a:solidFill>
                  <a:schemeClr val="tx2"/>
                </a:solidFill>
              </a:rPr>
              <a:t>Safe and Collaborative Culture</a:t>
            </a:r>
            <a:endParaRPr lang="en-US" dirty="0">
              <a:solidFill>
                <a:schemeClr val="tx2"/>
              </a:solidFill>
            </a:endParaRPr>
          </a:p>
        </p:txBody>
      </p:sp>
      <p:pic>
        <p:nvPicPr>
          <p:cNvPr id="2050" name="Picture 2"/>
          <p:cNvPicPr>
            <a:picLocks noChangeAspect="1" noChangeArrowheads="1"/>
          </p:cNvPicPr>
          <p:nvPr/>
        </p:nvPicPr>
        <p:blipFill>
          <a:blip r:embed="rId3"/>
          <a:srcRect/>
          <a:stretch>
            <a:fillRect/>
          </a:stretch>
        </p:blipFill>
        <p:spPr bwMode="auto">
          <a:xfrm>
            <a:off x="447674" y="3033903"/>
            <a:ext cx="4210050" cy="200025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4648199" y="3033903"/>
            <a:ext cx="4038600" cy="2724150"/>
          </a:xfrm>
          <a:prstGeom prst="rect">
            <a:avLst/>
          </a:prstGeom>
          <a:noFill/>
          <a:ln w="9525">
            <a:noFill/>
            <a:miter lim="800000"/>
            <a:headEnd/>
            <a:tailEnd/>
          </a:ln>
        </p:spPr>
      </p:pic>
      <p:sp>
        <p:nvSpPr>
          <p:cNvPr id="4" name="TextBox 3"/>
          <p:cNvSpPr txBox="1"/>
          <p:nvPr/>
        </p:nvSpPr>
        <p:spPr>
          <a:xfrm>
            <a:off x="939283" y="1571339"/>
            <a:ext cx="7417837" cy="738664"/>
          </a:xfrm>
          <a:prstGeom prst="rect">
            <a:avLst/>
          </a:prstGeom>
          <a:noFill/>
        </p:spPr>
        <p:txBody>
          <a:bodyPr wrap="square" rtlCol="0">
            <a:spAutoFit/>
          </a:bodyPr>
          <a:lstStyle/>
          <a:p>
            <a:pPr algn="ctr"/>
            <a:r>
              <a:rPr lang="en-US" sz="2400" dirty="0">
                <a:solidFill>
                  <a:schemeClr val="accent1"/>
                </a:solidFill>
              </a:rPr>
              <a:t>Professional Learning Communities (PLC) Process</a:t>
            </a:r>
          </a:p>
          <a:p>
            <a:endParaRPr lang="en-US" dirty="0">
              <a:solidFill>
                <a:schemeClr val="accent1"/>
              </a:solidFill>
            </a:endParaRPr>
          </a:p>
        </p:txBody>
      </p:sp>
      <p:sp>
        <p:nvSpPr>
          <p:cNvPr id="5" name="Content Placeholder 4"/>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7045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7324"/>
            <a:ext cx="8229600" cy="1143000"/>
          </a:xfrm>
        </p:spPr>
        <p:txBody>
          <a:bodyPr>
            <a:normAutofit/>
          </a:bodyPr>
          <a:lstStyle/>
          <a:p>
            <a:r>
              <a:rPr lang="en-US" dirty="0" smtClean="0">
                <a:solidFill>
                  <a:schemeClr val="tx2"/>
                </a:solidFill>
              </a:rPr>
              <a:t>Level 1 Critical Commitment</a:t>
            </a:r>
            <a:br>
              <a:rPr lang="en-US" dirty="0" smtClean="0">
                <a:solidFill>
                  <a:schemeClr val="tx2"/>
                </a:solidFill>
              </a:rPr>
            </a:br>
            <a:r>
              <a:rPr lang="en-US" sz="1400" dirty="0" smtClean="0">
                <a:solidFill>
                  <a:schemeClr val="tx2"/>
                </a:solidFill>
              </a:rPr>
              <a:t>Safe and Collaborative Culture</a:t>
            </a:r>
            <a:endParaRPr lang="en-US" dirty="0">
              <a:solidFill>
                <a:schemeClr val="tx2"/>
              </a:solidFill>
            </a:endParaRPr>
          </a:p>
        </p:txBody>
      </p:sp>
      <p:sp>
        <p:nvSpPr>
          <p:cNvPr id="4" name="TextBox 3"/>
          <p:cNvSpPr txBox="1"/>
          <p:nvPr/>
        </p:nvSpPr>
        <p:spPr>
          <a:xfrm>
            <a:off x="939283" y="2395551"/>
            <a:ext cx="7417837" cy="1600438"/>
          </a:xfrm>
          <a:prstGeom prst="rect">
            <a:avLst/>
          </a:prstGeom>
          <a:noFill/>
        </p:spPr>
        <p:txBody>
          <a:bodyPr wrap="square" rtlCol="0">
            <a:spAutoFit/>
          </a:bodyPr>
          <a:lstStyle/>
          <a:p>
            <a:pPr algn="ctr"/>
            <a:r>
              <a:rPr lang="en-US" sz="4000" dirty="0" smtClean="0">
                <a:solidFill>
                  <a:schemeClr val="accent1"/>
                </a:solidFill>
              </a:rPr>
              <a:t>Systematic Examples of Inspiration and Altruism</a:t>
            </a:r>
            <a:endParaRPr lang="en-US" sz="4000"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Moving Through the Levels</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457200" y="1600206"/>
          <a:ext cx="8229600" cy="4223085"/>
        </p:xfrm>
        <a:graphic>
          <a:graphicData uri="http://schemas.openxmlformats.org/drawingml/2006/table">
            <a:tbl>
              <a:tblPr firstCol="1" bandRow="1">
                <a:tableStyleId>{5C22544A-7EE6-4342-B048-85BDC9FD1C3A}</a:tableStyleId>
              </a:tblPr>
              <a:tblGrid>
                <a:gridCol w="1881739"/>
                <a:gridCol w="6347861"/>
              </a:tblGrid>
              <a:tr h="844617">
                <a:tc>
                  <a:txBody>
                    <a:bodyPr/>
                    <a:lstStyle/>
                    <a:p>
                      <a:pPr algn="ctr"/>
                      <a:r>
                        <a:rPr lang="en-US" dirty="0" smtClean="0"/>
                        <a:t>Level 5</a:t>
                      </a:r>
                      <a:endParaRPr lang="en-US" dirty="0"/>
                    </a:p>
                  </a:txBody>
                  <a:tcPr anchor="ctr"/>
                </a:tc>
                <a:tc>
                  <a:txBody>
                    <a:bodyPr/>
                    <a:lstStyle/>
                    <a:p>
                      <a:pPr algn="ctr"/>
                      <a:r>
                        <a:rPr lang="en-US" dirty="0" smtClean="0"/>
                        <a:t>Competency-Based Education</a:t>
                      </a:r>
                      <a:endParaRPr lang="en-US" dirty="0"/>
                    </a:p>
                  </a:txBody>
                  <a:tcPr anchor="ctr"/>
                </a:tc>
              </a:tr>
              <a:tr h="844617">
                <a:tc>
                  <a:txBody>
                    <a:bodyPr/>
                    <a:lstStyle/>
                    <a:p>
                      <a:pPr algn="ctr"/>
                      <a:r>
                        <a:rPr lang="en-US" dirty="0" smtClean="0"/>
                        <a:t>Level 4</a:t>
                      </a:r>
                      <a:endParaRPr lang="en-US" dirty="0"/>
                    </a:p>
                  </a:txBody>
                  <a:tcPr anchor="ctr"/>
                </a:tc>
                <a:tc>
                  <a:txBody>
                    <a:bodyPr/>
                    <a:lstStyle/>
                    <a:p>
                      <a:pPr algn="ctr"/>
                      <a:r>
                        <a:rPr lang="en-US" dirty="0" smtClean="0"/>
                        <a:t>Standards-Referenced</a:t>
                      </a:r>
                      <a:r>
                        <a:rPr lang="en-US" baseline="0" dirty="0" smtClean="0"/>
                        <a:t> Reporting</a:t>
                      </a:r>
                      <a:endParaRPr lang="en-US" dirty="0"/>
                    </a:p>
                  </a:txBody>
                  <a:tcPr anchor="ctr"/>
                </a:tc>
              </a:tr>
              <a:tr h="844617">
                <a:tc>
                  <a:txBody>
                    <a:bodyPr/>
                    <a:lstStyle/>
                    <a:p>
                      <a:pPr algn="ctr"/>
                      <a:r>
                        <a:rPr lang="en-US" dirty="0" smtClean="0"/>
                        <a:t>Level 3</a:t>
                      </a:r>
                      <a:endParaRPr lang="en-US" dirty="0"/>
                    </a:p>
                  </a:txBody>
                  <a:tcPr anchor="ctr"/>
                </a:tc>
                <a:tc>
                  <a:txBody>
                    <a:bodyPr/>
                    <a:lstStyle/>
                    <a:p>
                      <a:pPr algn="ctr"/>
                      <a:r>
                        <a:rPr lang="en-US" dirty="0" smtClean="0"/>
                        <a:t>Guaranteed and Viable Curriculum</a:t>
                      </a:r>
                      <a:endParaRPr lang="en-US" dirty="0"/>
                    </a:p>
                  </a:txBody>
                  <a:tcPr anchor="ctr"/>
                </a:tc>
              </a:tr>
              <a:tr h="844617">
                <a:tc>
                  <a:txBody>
                    <a:bodyPr/>
                    <a:lstStyle/>
                    <a:p>
                      <a:pPr algn="ctr"/>
                      <a:r>
                        <a:rPr lang="en-US" dirty="0" smtClean="0"/>
                        <a:t>Level 2</a:t>
                      </a:r>
                      <a:endParaRPr lang="en-US" dirty="0"/>
                    </a:p>
                  </a:txBody>
                  <a:tcPr anchor="ctr"/>
                </a:tc>
                <a:tc>
                  <a:txBody>
                    <a:bodyPr/>
                    <a:lstStyle/>
                    <a:p>
                      <a:pPr algn="ctr"/>
                      <a:r>
                        <a:rPr lang="en-US" dirty="0" smtClean="0"/>
                        <a:t>Effective Teaching in Every Classroom</a:t>
                      </a:r>
                      <a:endParaRPr lang="en-US" dirty="0"/>
                    </a:p>
                  </a:txBody>
                  <a:tcPr anchor="ctr"/>
                </a:tc>
              </a:tr>
              <a:tr h="844617">
                <a:tc>
                  <a:txBody>
                    <a:bodyPr/>
                    <a:lstStyle/>
                    <a:p>
                      <a:pPr algn="ctr"/>
                      <a:r>
                        <a:rPr lang="en-US" dirty="0" smtClean="0"/>
                        <a:t>Level 1</a:t>
                      </a:r>
                      <a:endParaRPr lang="en-US" dirty="0"/>
                    </a:p>
                  </a:txBody>
                  <a:tcPr anchor="ctr"/>
                </a:tc>
                <a:tc>
                  <a:txBody>
                    <a:bodyPr/>
                    <a:lstStyle/>
                    <a:p>
                      <a:pPr algn="ctr"/>
                      <a:r>
                        <a:rPr lang="en-US" dirty="0" smtClean="0"/>
                        <a:t>Safe and Collaborative Culture</a:t>
                      </a:r>
                      <a:endParaRPr lang="en-US" dirty="0"/>
                    </a:p>
                  </a:txBody>
                  <a:tcPr anchor="ctr"/>
                </a:tc>
              </a:tr>
            </a:tbl>
          </a:graphicData>
        </a:graphic>
      </p:graphicFrame>
    </p:spTree>
    <p:extLst>
      <p:ext uri="{BB962C8B-B14F-4D97-AF65-F5344CB8AC3E}">
        <p14:creationId xmlns:p14="http://schemas.microsoft.com/office/powerpoint/2010/main" val="307780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Leading Indicators for Level 2</a:t>
            </a:r>
            <a:br>
              <a:rPr lang="en-US" dirty="0" smtClean="0">
                <a:solidFill>
                  <a:schemeClr val="tx2"/>
                </a:solidFill>
              </a:rPr>
            </a:br>
            <a:r>
              <a:rPr lang="en-US" sz="1400" dirty="0" smtClean="0">
                <a:solidFill>
                  <a:schemeClr val="tx2"/>
                </a:solidFill>
              </a:rPr>
              <a:t>Effective Teaching in Every Classroom</a:t>
            </a:r>
            <a:endParaRPr lang="en-US" dirty="0">
              <a:solidFill>
                <a:schemeClr val="tx2"/>
              </a:solidFill>
            </a:endParaRPr>
          </a:p>
        </p:txBody>
      </p:sp>
      <p:sp>
        <p:nvSpPr>
          <p:cNvPr id="3" name="Content Placeholder 2"/>
          <p:cNvSpPr>
            <a:spLocks noGrp="1"/>
          </p:cNvSpPr>
          <p:nvPr>
            <p:ph idx="1"/>
          </p:nvPr>
        </p:nvSpPr>
        <p:spPr/>
        <p:txBody>
          <a:bodyPr>
            <a:normAutofit/>
          </a:bodyPr>
          <a:lstStyle/>
          <a:p>
            <a:pPr marL="571500" indent="-571500">
              <a:spcBef>
                <a:spcPts val="600"/>
              </a:spcBef>
              <a:buNone/>
              <a:tabLst>
                <a:tab pos="571500" algn="l"/>
              </a:tabLst>
            </a:pPr>
            <a:r>
              <a:rPr lang="en-US" sz="1800" dirty="0" smtClean="0">
                <a:solidFill>
                  <a:schemeClr val="accent1"/>
                </a:solidFill>
              </a:rPr>
              <a:t>2.1	The school leader communicates a clear vision as to how instruction should be addressed in the school.</a:t>
            </a:r>
          </a:p>
          <a:p>
            <a:pPr marL="571500" indent="-571500">
              <a:spcBef>
                <a:spcPts val="600"/>
              </a:spcBef>
              <a:buNone/>
              <a:tabLst>
                <a:tab pos="571500" algn="l"/>
              </a:tabLst>
            </a:pPr>
            <a:r>
              <a:rPr lang="en-US" sz="1800" dirty="0" smtClean="0">
                <a:solidFill>
                  <a:schemeClr val="accent1"/>
                </a:solidFill>
              </a:rPr>
              <a:t>2.2	Support is provided to teachers to continually enhance their pedagogical skills through reflection and professional growth plans.</a:t>
            </a:r>
          </a:p>
          <a:p>
            <a:pPr marL="571500" indent="-571500">
              <a:spcBef>
                <a:spcPts val="600"/>
              </a:spcBef>
              <a:buNone/>
              <a:tabLst>
                <a:tab pos="571500" algn="l"/>
              </a:tabLst>
            </a:pPr>
            <a:r>
              <a:rPr lang="en-US" sz="1800" dirty="0" smtClean="0">
                <a:solidFill>
                  <a:schemeClr val="accent1"/>
                </a:solidFill>
              </a:rPr>
              <a:t>2.3	Predominant instructional practices throughout the school are known and monitored.</a:t>
            </a:r>
          </a:p>
          <a:p>
            <a:pPr marL="571500" indent="-571500">
              <a:spcBef>
                <a:spcPts val="600"/>
              </a:spcBef>
              <a:buNone/>
              <a:tabLst>
                <a:tab pos="571500" algn="l"/>
              </a:tabLst>
            </a:pPr>
            <a:r>
              <a:rPr lang="en-US" sz="1800" dirty="0" smtClean="0">
                <a:solidFill>
                  <a:schemeClr val="accent1"/>
                </a:solidFill>
              </a:rPr>
              <a:t>2.4	Teachers are provided with clear, ongoing evaluations of their pedagogical strengths and weaknesses that are based on multiple sources of data and are consistent with student achievement data.</a:t>
            </a:r>
          </a:p>
          <a:p>
            <a:pPr marL="571500" indent="-571500">
              <a:spcBef>
                <a:spcPts val="600"/>
              </a:spcBef>
              <a:buNone/>
              <a:tabLst>
                <a:tab pos="571500" algn="l"/>
              </a:tabLst>
            </a:pPr>
            <a:r>
              <a:rPr lang="en-US" sz="1800" dirty="0" smtClean="0">
                <a:solidFill>
                  <a:schemeClr val="accent1"/>
                </a:solidFill>
              </a:rPr>
              <a:t>2.5	Teachers are provided with job-embedded professional development that is directly related to their instructional growth goals.</a:t>
            </a:r>
          </a:p>
          <a:p>
            <a:pPr marL="571500" indent="-571500">
              <a:spcBef>
                <a:spcPts val="600"/>
              </a:spcBef>
              <a:buNone/>
              <a:tabLst>
                <a:tab pos="571500" algn="l"/>
              </a:tabLst>
            </a:pPr>
            <a:r>
              <a:rPr lang="en-US" sz="1800" dirty="0" smtClean="0">
                <a:solidFill>
                  <a:schemeClr val="accent1"/>
                </a:solidFill>
              </a:rPr>
              <a:t>2.6	Teachers have opportunities to observe and discuss effective teaching.</a:t>
            </a: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38116" y="2180230"/>
            <a:ext cx="7772400" cy="1143000"/>
          </a:xfrm>
        </p:spPr>
        <p:txBody>
          <a:bodyPr>
            <a:noAutofit/>
          </a:bodyPr>
          <a:lstStyle/>
          <a:p>
            <a:pPr algn="ctr">
              <a:defRPr/>
            </a:pPr>
            <a:r>
              <a:rPr lang="en-US" sz="3600" dirty="0" smtClean="0">
                <a:solidFill>
                  <a:schemeClr val="tx2"/>
                </a:solidFill>
              </a:rPr>
              <a:t>Use a scale that is designed to track growth</a:t>
            </a:r>
          </a:p>
        </p:txBody>
      </p:sp>
    </p:spTree>
    <p:extLst>
      <p:ext uri="{BB962C8B-B14F-4D97-AF65-F5344CB8AC3E}">
        <p14:creationId xmlns:p14="http://schemas.microsoft.com/office/powerpoint/2010/main" val="3872099173"/>
      </p:ext>
    </p:extLst>
  </p:cSld>
  <p:clrMapOvr>
    <a:masterClrMapping/>
  </p:clrMapOvr>
  <p:transition spd="med">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486025" y="2438406"/>
            <a:ext cx="4038600" cy="461963"/>
          </a:xfrm>
          <a:prstGeom prst="rect">
            <a:avLst/>
          </a:prstGeom>
          <a:solidFill>
            <a:schemeClr val="accent1"/>
          </a:solidFill>
          <a:ln w="28575">
            <a:solidFill>
              <a:schemeClr val="bg1"/>
            </a:solidFill>
            <a:miter lim="800000"/>
            <a:headEnd/>
            <a:tailEnd/>
          </a:ln>
        </p:spPr>
        <p:txBody>
          <a:bodyPr wrap="square">
            <a:spAutoFit/>
          </a:bodyPr>
          <a:lstStyle>
            <a:lvl1pPr defTabSz="457200">
              <a:spcBef>
                <a:spcPct val="20000"/>
              </a:spcBef>
              <a:buClr>
                <a:schemeClr val="accent1"/>
              </a:buClr>
              <a:buFont typeface="Arial" panose="020B0604020202020204" pitchFamily="34" charset="0"/>
              <a:buChar char="•"/>
              <a:defRPr sz="3200">
                <a:solidFill>
                  <a:schemeClr val="tx2"/>
                </a:solidFill>
                <a:latin typeface="Lato Regular"/>
                <a:ea typeface="Lato Regular"/>
                <a:cs typeface="Lato Regular"/>
              </a:defRPr>
            </a:lvl1pPr>
            <a:lvl2pPr marL="742950" indent="-285750" defTabSz="457200">
              <a:spcBef>
                <a:spcPct val="20000"/>
              </a:spcBef>
              <a:buClr>
                <a:schemeClr val="accent1"/>
              </a:buClr>
              <a:buFont typeface="Arial" panose="020B0604020202020204" pitchFamily="34" charset="0"/>
              <a:buChar char="–"/>
              <a:defRPr sz="2800">
                <a:solidFill>
                  <a:schemeClr val="tx2"/>
                </a:solidFill>
                <a:latin typeface="Lato Regular"/>
                <a:ea typeface="Lato Regular"/>
                <a:cs typeface="Lato Regular"/>
              </a:defRPr>
            </a:lvl2pPr>
            <a:lvl3pPr marL="1143000" indent="-228600" defTabSz="457200">
              <a:spcBef>
                <a:spcPct val="20000"/>
              </a:spcBef>
              <a:buClr>
                <a:schemeClr val="accent1"/>
              </a:buClr>
              <a:buFont typeface="Arial" panose="020B0604020202020204" pitchFamily="34" charset="0"/>
              <a:buChar char="•"/>
              <a:defRPr sz="2400">
                <a:solidFill>
                  <a:schemeClr val="tx2"/>
                </a:solidFill>
                <a:latin typeface="Lato Regular"/>
                <a:ea typeface="Lato Regular"/>
                <a:cs typeface="Lato Regular"/>
              </a:defRPr>
            </a:lvl3pPr>
            <a:lvl4pPr marL="16002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4pPr>
            <a:lvl5pPr marL="20574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9pPr>
          </a:lstStyle>
          <a:p>
            <a:pPr algn="ctr" fontAlgn="base">
              <a:spcBef>
                <a:spcPct val="50000"/>
              </a:spcBef>
              <a:spcAft>
                <a:spcPct val="0"/>
              </a:spcAft>
              <a:buClrTx/>
              <a:buFontTx/>
              <a:buNone/>
            </a:pPr>
            <a:r>
              <a:rPr lang="en-US" altLang="en-US" sz="2400" b="1" dirty="0" smtClean="0">
                <a:solidFill>
                  <a:prstClr val="white"/>
                </a:solidFill>
                <a:latin typeface="Calibri" panose="020F0502020204030204" pitchFamily="34" charset="0"/>
              </a:rPr>
              <a:t>  Metacognitive System</a:t>
            </a:r>
          </a:p>
        </p:txBody>
      </p:sp>
      <p:sp>
        <p:nvSpPr>
          <p:cNvPr id="80909" name="TextBox 14"/>
          <p:cNvSpPr txBox="1">
            <a:spLocks noChangeArrowheads="1"/>
          </p:cNvSpPr>
          <p:nvPr/>
        </p:nvSpPr>
        <p:spPr bwMode="auto">
          <a:xfrm>
            <a:off x="2486028" y="1539241"/>
            <a:ext cx="4038599" cy="461963"/>
          </a:xfrm>
          <a:prstGeom prst="rect">
            <a:avLst/>
          </a:prstGeom>
          <a:solidFill>
            <a:schemeClr val="accent5"/>
          </a:solidFill>
          <a:ln w="38100">
            <a:solidFill>
              <a:schemeClr val="bg1"/>
            </a:solidFill>
            <a:miter lim="800000"/>
            <a:headEnd/>
            <a:tailEnd/>
          </a:ln>
        </p:spPr>
        <p:txBody>
          <a:bodyPr wrap="square">
            <a:spAutoFit/>
          </a:bodyPr>
          <a:lstStyle>
            <a:lvl1pPr defTabSz="457200">
              <a:spcBef>
                <a:spcPct val="20000"/>
              </a:spcBef>
              <a:buClr>
                <a:schemeClr val="accent1"/>
              </a:buClr>
              <a:buFont typeface="Arial" panose="020B0604020202020204" pitchFamily="34" charset="0"/>
              <a:buChar char="•"/>
              <a:defRPr sz="3200">
                <a:solidFill>
                  <a:schemeClr val="tx2"/>
                </a:solidFill>
                <a:latin typeface="Lato Regular"/>
                <a:ea typeface="Lato Regular"/>
                <a:cs typeface="Lato Regular"/>
              </a:defRPr>
            </a:lvl1pPr>
            <a:lvl2pPr marL="742950" indent="-285750" defTabSz="457200">
              <a:spcBef>
                <a:spcPct val="20000"/>
              </a:spcBef>
              <a:buClr>
                <a:schemeClr val="accent1"/>
              </a:buClr>
              <a:buFont typeface="Arial" panose="020B0604020202020204" pitchFamily="34" charset="0"/>
              <a:buChar char="–"/>
              <a:defRPr sz="2800">
                <a:solidFill>
                  <a:schemeClr val="tx2"/>
                </a:solidFill>
                <a:latin typeface="Lato Regular"/>
                <a:ea typeface="Lato Regular"/>
                <a:cs typeface="Lato Regular"/>
              </a:defRPr>
            </a:lvl2pPr>
            <a:lvl3pPr marL="1143000" indent="-228600" defTabSz="457200">
              <a:spcBef>
                <a:spcPct val="20000"/>
              </a:spcBef>
              <a:buClr>
                <a:schemeClr val="accent1"/>
              </a:buClr>
              <a:buFont typeface="Arial" panose="020B0604020202020204" pitchFamily="34" charset="0"/>
              <a:buChar char="•"/>
              <a:defRPr sz="2400">
                <a:solidFill>
                  <a:schemeClr val="tx2"/>
                </a:solidFill>
                <a:latin typeface="Lato Regular"/>
                <a:ea typeface="Lato Regular"/>
                <a:cs typeface="Lato Regular"/>
              </a:defRPr>
            </a:lvl3pPr>
            <a:lvl4pPr marL="16002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4pPr>
            <a:lvl5pPr marL="20574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9pPr>
          </a:lstStyle>
          <a:p>
            <a:pPr algn="ctr" fontAlgn="base">
              <a:spcBef>
                <a:spcPct val="50000"/>
              </a:spcBef>
              <a:spcAft>
                <a:spcPct val="0"/>
              </a:spcAft>
              <a:buClrTx/>
              <a:buFontTx/>
              <a:buNone/>
            </a:pPr>
            <a:r>
              <a:rPr lang="en-US" altLang="en-US" sz="2400" b="1" dirty="0" smtClean="0">
                <a:solidFill>
                  <a:prstClr val="white"/>
                </a:solidFill>
                <a:latin typeface="Calibri" panose="020F0502020204030204" pitchFamily="34" charset="0"/>
              </a:rPr>
              <a:t> Self System</a:t>
            </a:r>
          </a:p>
        </p:txBody>
      </p:sp>
      <p:sp>
        <p:nvSpPr>
          <p:cNvPr id="23" name="TextBox 22"/>
          <p:cNvSpPr txBox="1">
            <a:spLocks noChangeArrowheads="1"/>
          </p:cNvSpPr>
          <p:nvPr/>
        </p:nvSpPr>
        <p:spPr bwMode="auto">
          <a:xfrm>
            <a:off x="2486025" y="3390904"/>
            <a:ext cx="4038600" cy="461963"/>
          </a:xfrm>
          <a:prstGeom prst="rect">
            <a:avLst/>
          </a:prstGeom>
          <a:solidFill>
            <a:schemeClr val="tx1"/>
          </a:solidFill>
          <a:ln w="28575">
            <a:solidFill>
              <a:schemeClr val="bg1"/>
            </a:solidFill>
            <a:miter lim="800000"/>
            <a:headEnd/>
            <a:tailEnd/>
          </a:ln>
        </p:spPr>
        <p:txBody>
          <a:bodyPr>
            <a:spAutoFit/>
          </a:bodyPr>
          <a:lstStyle>
            <a:lvl1pPr defTabSz="457200">
              <a:spcBef>
                <a:spcPct val="20000"/>
              </a:spcBef>
              <a:buClr>
                <a:schemeClr val="accent1"/>
              </a:buClr>
              <a:buFont typeface="Arial" panose="020B0604020202020204" pitchFamily="34" charset="0"/>
              <a:buChar char="•"/>
              <a:defRPr sz="3200">
                <a:solidFill>
                  <a:schemeClr val="tx2"/>
                </a:solidFill>
                <a:latin typeface="Lato Regular"/>
                <a:ea typeface="Lato Regular"/>
                <a:cs typeface="Lato Regular"/>
              </a:defRPr>
            </a:lvl1pPr>
            <a:lvl2pPr marL="742950" indent="-285750" defTabSz="457200">
              <a:spcBef>
                <a:spcPct val="20000"/>
              </a:spcBef>
              <a:buClr>
                <a:schemeClr val="accent1"/>
              </a:buClr>
              <a:buFont typeface="Arial" panose="020B0604020202020204" pitchFamily="34" charset="0"/>
              <a:buChar char="–"/>
              <a:defRPr sz="2800">
                <a:solidFill>
                  <a:schemeClr val="tx2"/>
                </a:solidFill>
                <a:latin typeface="Lato Regular"/>
                <a:ea typeface="Lato Regular"/>
                <a:cs typeface="Lato Regular"/>
              </a:defRPr>
            </a:lvl2pPr>
            <a:lvl3pPr marL="1143000" indent="-228600" defTabSz="457200">
              <a:spcBef>
                <a:spcPct val="20000"/>
              </a:spcBef>
              <a:buClr>
                <a:schemeClr val="accent1"/>
              </a:buClr>
              <a:buFont typeface="Arial" panose="020B0604020202020204" pitchFamily="34" charset="0"/>
              <a:buChar char="•"/>
              <a:defRPr sz="2400">
                <a:solidFill>
                  <a:schemeClr val="tx2"/>
                </a:solidFill>
                <a:latin typeface="Lato Regular"/>
                <a:ea typeface="Lato Regular"/>
                <a:cs typeface="Lato Regular"/>
              </a:defRPr>
            </a:lvl3pPr>
            <a:lvl4pPr marL="16002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4pPr>
            <a:lvl5pPr marL="20574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9pPr>
          </a:lstStyle>
          <a:p>
            <a:pPr algn="ctr" fontAlgn="base">
              <a:spcBef>
                <a:spcPct val="0"/>
              </a:spcBef>
              <a:spcAft>
                <a:spcPct val="0"/>
              </a:spcAft>
              <a:buClrTx/>
              <a:buFontTx/>
              <a:buNone/>
            </a:pPr>
            <a:r>
              <a:rPr lang="en-US" altLang="en-US" sz="2400" b="1" smtClean="0">
                <a:solidFill>
                  <a:prstClr val="white"/>
                </a:solidFill>
                <a:latin typeface="Frutiger LT 45 Light" pitchFamily="34" charset="0"/>
              </a:rPr>
              <a:t>Cognitive System</a:t>
            </a:r>
          </a:p>
        </p:txBody>
      </p:sp>
      <p:sp>
        <p:nvSpPr>
          <p:cNvPr id="8" name="TextBox 7"/>
          <p:cNvSpPr txBox="1">
            <a:spLocks noChangeArrowheads="1"/>
          </p:cNvSpPr>
          <p:nvPr/>
        </p:nvSpPr>
        <p:spPr bwMode="auto">
          <a:xfrm>
            <a:off x="2486025" y="4343406"/>
            <a:ext cx="4038600" cy="461963"/>
          </a:xfrm>
          <a:prstGeom prst="rect">
            <a:avLst/>
          </a:prstGeom>
          <a:solidFill>
            <a:schemeClr val="accent2"/>
          </a:solidFill>
          <a:ln w="28575">
            <a:solidFill>
              <a:schemeClr val="bg1"/>
            </a:solidFill>
            <a:miter lim="800000"/>
            <a:headEnd/>
            <a:tailEnd/>
          </a:ln>
        </p:spPr>
        <p:txBody>
          <a:bodyPr>
            <a:spAutoFit/>
          </a:bodyPr>
          <a:lstStyle>
            <a:lvl1pPr defTabSz="457200">
              <a:spcBef>
                <a:spcPct val="20000"/>
              </a:spcBef>
              <a:buClr>
                <a:schemeClr val="accent1"/>
              </a:buClr>
              <a:buFont typeface="Arial" panose="020B0604020202020204" pitchFamily="34" charset="0"/>
              <a:buChar char="•"/>
              <a:defRPr sz="3200">
                <a:solidFill>
                  <a:schemeClr val="tx2"/>
                </a:solidFill>
                <a:latin typeface="Lato Regular"/>
                <a:ea typeface="Lato Regular"/>
                <a:cs typeface="Lato Regular"/>
              </a:defRPr>
            </a:lvl1pPr>
            <a:lvl2pPr marL="742950" indent="-285750" defTabSz="457200">
              <a:spcBef>
                <a:spcPct val="20000"/>
              </a:spcBef>
              <a:buClr>
                <a:schemeClr val="accent1"/>
              </a:buClr>
              <a:buFont typeface="Arial" panose="020B0604020202020204" pitchFamily="34" charset="0"/>
              <a:buChar char="–"/>
              <a:defRPr sz="2800">
                <a:solidFill>
                  <a:schemeClr val="tx2"/>
                </a:solidFill>
                <a:latin typeface="Lato Regular"/>
                <a:ea typeface="Lato Regular"/>
                <a:cs typeface="Lato Regular"/>
              </a:defRPr>
            </a:lvl2pPr>
            <a:lvl3pPr marL="1143000" indent="-228600" defTabSz="457200">
              <a:spcBef>
                <a:spcPct val="20000"/>
              </a:spcBef>
              <a:buClr>
                <a:schemeClr val="accent1"/>
              </a:buClr>
              <a:buFont typeface="Arial" panose="020B0604020202020204" pitchFamily="34" charset="0"/>
              <a:buChar char="•"/>
              <a:defRPr sz="2400">
                <a:solidFill>
                  <a:schemeClr val="tx2"/>
                </a:solidFill>
                <a:latin typeface="Lato Regular"/>
                <a:ea typeface="Lato Regular"/>
                <a:cs typeface="Lato Regular"/>
              </a:defRPr>
            </a:lvl3pPr>
            <a:lvl4pPr marL="16002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4pPr>
            <a:lvl5pPr marL="2057400" indent="-228600" defTabSz="457200">
              <a:spcBef>
                <a:spcPct val="20000"/>
              </a:spcBef>
              <a:buClr>
                <a:schemeClr val="accent1"/>
              </a:buClr>
              <a:buFont typeface="Arial" panose="020B0604020202020204" pitchFamily="34" charset="0"/>
              <a:buChar char="»"/>
              <a:defRPr sz="2000">
                <a:solidFill>
                  <a:schemeClr val="tx2"/>
                </a:solidFill>
                <a:latin typeface="Lato Regular"/>
                <a:ea typeface="Lato Regular"/>
                <a:cs typeface="Lato Regular"/>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2"/>
                </a:solidFill>
                <a:latin typeface="Lato Regular"/>
                <a:ea typeface="Lato Regular"/>
                <a:cs typeface="Lato Regular"/>
              </a:defRPr>
            </a:lvl9pPr>
          </a:lstStyle>
          <a:p>
            <a:pPr algn="ctr" fontAlgn="base">
              <a:spcBef>
                <a:spcPct val="0"/>
              </a:spcBef>
              <a:spcAft>
                <a:spcPct val="0"/>
              </a:spcAft>
              <a:buClrTx/>
              <a:buFontTx/>
              <a:buNone/>
            </a:pPr>
            <a:r>
              <a:rPr lang="en-US" altLang="en-US" sz="2400" b="1" smtClean="0">
                <a:solidFill>
                  <a:prstClr val="white"/>
                </a:solidFill>
                <a:latin typeface="Frutiger LT 45 Light" pitchFamily="34" charset="0"/>
              </a:rPr>
              <a:t>Knowledge</a:t>
            </a:r>
          </a:p>
        </p:txBody>
      </p:sp>
    </p:spTree>
    <p:extLst>
      <p:ext uri="{BB962C8B-B14F-4D97-AF65-F5344CB8AC3E}">
        <p14:creationId xmlns:p14="http://schemas.microsoft.com/office/powerpoint/2010/main" val="37361436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0909"/>
                                        </p:tgtEl>
                                        <p:attrNameLst>
                                          <p:attrName>style.visibility</p:attrName>
                                        </p:attrNameLst>
                                      </p:cBhvr>
                                      <p:to>
                                        <p:strVal val="visible"/>
                                      </p:to>
                                    </p:set>
                                    <p:animEffect transition="in" filter="wipe(up)">
                                      <p:cBhvr>
                                        <p:cTn id="17" dur="500"/>
                                        <p:tgtEl>
                                          <p:spTgt spid="809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0909" grpId="0" animBg="1"/>
      <p:bldP spid="2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94967448"/>
              </p:ext>
            </p:extLst>
          </p:nvPr>
        </p:nvGraphicFramePr>
        <p:xfrm>
          <a:off x="437865" y="315036"/>
          <a:ext cx="8305800" cy="556260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1264226">
                <a:tc>
                  <a:txBody>
                    <a:bodyPr/>
                    <a:lstStyle/>
                    <a:p>
                      <a:pPr algn="ctr"/>
                      <a:r>
                        <a:rPr lang="en-US" dirty="0" smtClean="0">
                          <a:solidFill>
                            <a:schemeClr val="bg1"/>
                          </a:solidFill>
                        </a:rPr>
                        <a:t>Innovating</a:t>
                      </a:r>
                    </a:p>
                    <a:p>
                      <a:pPr algn="ctr"/>
                      <a:r>
                        <a:rPr lang="en-US" dirty="0" smtClean="0">
                          <a:solidFill>
                            <a:schemeClr val="bg1"/>
                          </a:solidFill>
                        </a:rPr>
                        <a:t>4</a:t>
                      </a:r>
                      <a:endParaRPr lang="en-US" dirty="0">
                        <a:solidFill>
                          <a:schemeClr val="bg1"/>
                        </a:solidFill>
                      </a:endParaRPr>
                    </a:p>
                  </a:txBody>
                  <a:tcPr/>
                </a:tc>
                <a:tc>
                  <a:txBody>
                    <a:bodyPr/>
                    <a:lstStyle/>
                    <a:p>
                      <a:pPr algn="ctr"/>
                      <a:r>
                        <a:rPr lang="en-US" dirty="0" smtClean="0">
                          <a:solidFill>
                            <a:schemeClr val="bg1"/>
                          </a:solidFill>
                        </a:rPr>
                        <a:t>Applying</a:t>
                      </a:r>
                    </a:p>
                    <a:p>
                      <a:pPr algn="ctr"/>
                      <a:r>
                        <a:rPr lang="en-US" dirty="0" smtClean="0">
                          <a:solidFill>
                            <a:schemeClr val="bg1"/>
                          </a:solidFill>
                        </a:rPr>
                        <a:t>3</a:t>
                      </a:r>
                      <a:endParaRPr lang="en-US" dirty="0">
                        <a:solidFill>
                          <a:schemeClr val="bg1"/>
                        </a:solidFill>
                      </a:endParaRPr>
                    </a:p>
                  </a:txBody>
                  <a:tcPr/>
                </a:tc>
                <a:tc>
                  <a:txBody>
                    <a:bodyPr/>
                    <a:lstStyle/>
                    <a:p>
                      <a:pPr algn="ctr"/>
                      <a:r>
                        <a:rPr lang="en-US" dirty="0" smtClean="0">
                          <a:solidFill>
                            <a:schemeClr val="bg1"/>
                          </a:solidFill>
                        </a:rPr>
                        <a:t>Developing</a:t>
                      </a:r>
                    </a:p>
                    <a:p>
                      <a:pPr algn="ctr"/>
                      <a:r>
                        <a:rPr lang="en-US" dirty="0" smtClean="0">
                          <a:solidFill>
                            <a:schemeClr val="bg1"/>
                          </a:solidFill>
                        </a:rPr>
                        <a:t>2</a:t>
                      </a:r>
                      <a:endParaRPr lang="en-US" dirty="0">
                        <a:solidFill>
                          <a:schemeClr val="bg1"/>
                        </a:solidFill>
                      </a:endParaRPr>
                    </a:p>
                  </a:txBody>
                  <a:tcPr/>
                </a:tc>
                <a:tc>
                  <a:txBody>
                    <a:bodyPr/>
                    <a:lstStyle/>
                    <a:p>
                      <a:pPr algn="ctr"/>
                      <a:r>
                        <a:rPr lang="en-US" dirty="0" smtClean="0">
                          <a:solidFill>
                            <a:schemeClr val="bg1"/>
                          </a:solidFill>
                        </a:rPr>
                        <a:t>Beginning</a:t>
                      </a:r>
                    </a:p>
                    <a:p>
                      <a:pPr algn="ctr"/>
                      <a:r>
                        <a:rPr lang="en-US" dirty="0" smtClean="0">
                          <a:solidFill>
                            <a:schemeClr val="bg1"/>
                          </a:solidFill>
                        </a:rPr>
                        <a:t>1</a:t>
                      </a:r>
                      <a:endParaRPr lang="en-US" dirty="0">
                        <a:solidFill>
                          <a:schemeClr val="bg1"/>
                        </a:solidFill>
                      </a:endParaRPr>
                    </a:p>
                  </a:txBody>
                  <a:tcPr/>
                </a:tc>
                <a:tc>
                  <a:txBody>
                    <a:bodyPr/>
                    <a:lstStyle/>
                    <a:p>
                      <a:pPr algn="ctr"/>
                      <a:r>
                        <a:rPr lang="en-US" dirty="0" smtClean="0">
                          <a:solidFill>
                            <a:schemeClr val="bg1"/>
                          </a:solidFill>
                        </a:rPr>
                        <a:t>Not</a:t>
                      </a:r>
                      <a:r>
                        <a:rPr lang="en-US" baseline="0" dirty="0" smtClean="0">
                          <a:solidFill>
                            <a:schemeClr val="bg1"/>
                          </a:solidFill>
                        </a:rPr>
                        <a:t> Using</a:t>
                      </a:r>
                    </a:p>
                    <a:p>
                      <a:pPr algn="ctr"/>
                      <a:r>
                        <a:rPr lang="en-US" baseline="0" dirty="0" smtClean="0">
                          <a:solidFill>
                            <a:schemeClr val="bg1"/>
                          </a:solidFill>
                        </a:rPr>
                        <a:t>0</a:t>
                      </a:r>
                      <a:endParaRPr lang="en-US" dirty="0">
                        <a:solidFill>
                          <a:schemeClr val="bg1"/>
                        </a:solidFill>
                      </a:endParaRPr>
                    </a:p>
                  </a:txBody>
                  <a:tcPr/>
                </a:tc>
              </a:tr>
              <a:tr h="4298374">
                <a:tc>
                  <a:txBody>
                    <a:bodyPr/>
                    <a:lstStyle/>
                    <a:p>
                      <a:r>
                        <a:rPr lang="en-US" dirty="0" smtClean="0">
                          <a:solidFill>
                            <a:srgbClr val="002060"/>
                          </a:solidFill>
                        </a:rPr>
                        <a:t>New strategies are created to meet needs</a:t>
                      </a:r>
                      <a:r>
                        <a:rPr lang="en-US" baseline="0" dirty="0" smtClean="0">
                          <a:solidFill>
                            <a:srgbClr val="002060"/>
                          </a:solidFill>
                        </a:rPr>
                        <a:t> of specific students or class as a whole.</a:t>
                      </a:r>
                      <a:endParaRPr lang="en-US" dirty="0">
                        <a:solidFill>
                          <a:srgbClr val="002060"/>
                        </a:solidFill>
                      </a:endParaRPr>
                    </a:p>
                  </a:txBody>
                  <a:tcPr/>
                </a:tc>
                <a:tc>
                  <a:txBody>
                    <a:bodyPr/>
                    <a:lstStyle/>
                    <a:p>
                      <a:r>
                        <a:rPr lang="en-US" dirty="0" smtClean="0">
                          <a:solidFill>
                            <a:srgbClr val="002060"/>
                          </a:solidFill>
                        </a:rPr>
                        <a:t>Strategy is</a:t>
                      </a:r>
                      <a:r>
                        <a:rPr lang="en-US" baseline="0" dirty="0" smtClean="0">
                          <a:solidFill>
                            <a:srgbClr val="002060"/>
                          </a:solidFill>
                        </a:rPr>
                        <a:t> used and monitored to see if it has desired effect.</a:t>
                      </a:r>
                      <a:endParaRPr lang="en-US" dirty="0">
                        <a:solidFill>
                          <a:srgbClr val="002060"/>
                        </a:solidFill>
                      </a:endParaRPr>
                    </a:p>
                  </a:txBody>
                  <a:tcPr/>
                </a:tc>
                <a:tc>
                  <a:txBody>
                    <a:bodyPr/>
                    <a:lstStyle/>
                    <a:p>
                      <a:r>
                        <a:rPr lang="en-US" dirty="0" smtClean="0">
                          <a:solidFill>
                            <a:srgbClr val="002060"/>
                          </a:solidFill>
                        </a:rPr>
                        <a:t>Strategy is used</a:t>
                      </a:r>
                      <a:r>
                        <a:rPr lang="en-US" baseline="0" dirty="0" smtClean="0">
                          <a:solidFill>
                            <a:srgbClr val="002060"/>
                          </a:solidFill>
                        </a:rPr>
                        <a:t> but in a mechanistic way.</a:t>
                      </a:r>
                      <a:endParaRPr lang="en-US" dirty="0">
                        <a:solidFill>
                          <a:srgbClr val="002060"/>
                        </a:solidFill>
                      </a:endParaRPr>
                    </a:p>
                  </a:txBody>
                  <a:tcPr/>
                </a:tc>
                <a:tc>
                  <a:txBody>
                    <a:bodyPr/>
                    <a:lstStyle/>
                    <a:p>
                      <a:r>
                        <a:rPr lang="en-US" dirty="0" smtClean="0">
                          <a:solidFill>
                            <a:srgbClr val="002060"/>
                          </a:solidFill>
                        </a:rPr>
                        <a:t>Strategy is used but pieces are</a:t>
                      </a:r>
                      <a:r>
                        <a:rPr lang="en-US" baseline="0" dirty="0" smtClean="0">
                          <a:solidFill>
                            <a:srgbClr val="002060"/>
                          </a:solidFill>
                        </a:rPr>
                        <a:t> missing.</a:t>
                      </a:r>
                      <a:endParaRPr lang="en-US" dirty="0">
                        <a:solidFill>
                          <a:srgbClr val="002060"/>
                        </a:solidFill>
                      </a:endParaRPr>
                    </a:p>
                  </a:txBody>
                  <a:tcPr/>
                </a:tc>
                <a:tc>
                  <a:txBody>
                    <a:bodyPr/>
                    <a:lstStyle/>
                    <a:p>
                      <a:r>
                        <a:rPr lang="en-US" dirty="0" smtClean="0">
                          <a:solidFill>
                            <a:srgbClr val="002060"/>
                          </a:solidFill>
                        </a:rPr>
                        <a:t>Strategy</a:t>
                      </a:r>
                      <a:r>
                        <a:rPr lang="en-US" baseline="0" dirty="0" smtClean="0">
                          <a:solidFill>
                            <a:srgbClr val="002060"/>
                          </a:solidFill>
                        </a:rPr>
                        <a:t> is called for, but not used.</a:t>
                      </a:r>
                      <a:endParaRPr lang="en-US" dirty="0">
                        <a:solidFill>
                          <a:srgbClr val="002060"/>
                        </a:solidFill>
                      </a:endParaRPr>
                    </a:p>
                  </a:txBody>
                  <a:tcPr/>
                </a:tc>
              </a:tr>
            </a:tbl>
          </a:graphicData>
        </a:graphic>
      </p:graphicFrame>
    </p:spTree>
    <p:extLst>
      <p:ext uri="{BB962C8B-B14F-4D97-AF65-F5344CB8AC3E}">
        <p14:creationId xmlns:p14="http://schemas.microsoft.com/office/powerpoint/2010/main" val="237142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5757145"/>
              </p:ext>
            </p:extLst>
          </p:nvPr>
        </p:nvGraphicFramePr>
        <p:xfrm>
          <a:off x="369627" y="533400"/>
          <a:ext cx="8305800" cy="487680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1108363">
                <a:tc>
                  <a:txBody>
                    <a:bodyPr/>
                    <a:lstStyle/>
                    <a:p>
                      <a:pPr algn="ctr"/>
                      <a:r>
                        <a:rPr lang="en-US" dirty="0" smtClean="0">
                          <a:solidFill>
                            <a:schemeClr val="bg1"/>
                          </a:solidFill>
                        </a:rPr>
                        <a:t>Innovating</a:t>
                      </a:r>
                    </a:p>
                    <a:p>
                      <a:pPr algn="ctr"/>
                      <a:r>
                        <a:rPr lang="en-US" dirty="0" smtClean="0">
                          <a:solidFill>
                            <a:schemeClr val="bg1"/>
                          </a:solidFill>
                        </a:rPr>
                        <a:t>4</a:t>
                      </a:r>
                      <a:endParaRPr lang="en-US" dirty="0">
                        <a:solidFill>
                          <a:schemeClr val="bg1"/>
                        </a:solidFill>
                      </a:endParaRPr>
                    </a:p>
                  </a:txBody>
                  <a:tcPr/>
                </a:tc>
                <a:tc>
                  <a:txBody>
                    <a:bodyPr/>
                    <a:lstStyle/>
                    <a:p>
                      <a:pPr algn="ctr"/>
                      <a:r>
                        <a:rPr lang="en-US" dirty="0" smtClean="0">
                          <a:solidFill>
                            <a:schemeClr val="bg1"/>
                          </a:solidFill>
                        </a:rPr>
                        <a:t>Applying</a:t>
                      </a:r>
                    </a:p>
                    <a:p>
                      <a:pPr algn="ctr"/>
                      <a:r>
                        <a:rPr lang="en-US" dirty="0" smtClean="0">
                          <a:solidFill>
                            <a:schemeClr val="bg1"/>
                          </a:solidFill>
                        </a:rPr>
                        <a:t>3</a:t>
                      </a:r>
                      <a:endParaRPr lang="en-US" dirty="0">
                        <a:solidFill>
                          <a:schemeClr val="bg1"/>
                        </a:solidFill>
                      </a:endParaRPr>
                    </a:p>
                  </a:txBody>
                  <a:tcPr/>
                </a:tc>
                <a:tc>
                  <a:txBody>
                    <a:bodyPr/>
                    <a:lstStyle/>
                    <a:p>
                      <a:pPr algn="ctr"/>
                      <a:r>
                        <a:rPr lang="en-US" dirty="0" smtClean="0">
                          <a:solidFill>
                            <a:schemeClr val="bg1"/>
                          </a:solidFill>
                        </a:rPr>
                        <a:t>Developing</a:t>
                      </a:r>
                    </a:p>
                    <a:p>
                      <a:pPr algn="ctr"/>
                      <a:r>
                        <a:rPr lang="en-US" dirty="0" smtClean="0">
                          <a:solidFill>
                            <a:schemeClr val="bg1"/>
                          </a:solidFill>
                        </a:rPr>
                        <a:t>2</a:t>
                      </a:r>
                      <a:endParaRPr lang="en-US" dirty="0">
                        <a:solidFill>
                          <a:schemeClr val="bg1"/>
                        </a:solidFill>
                      </a:endParaRPr>
                    </a:p>
                  </a:txBody>
                  <a:tcPr/>
                </a:tc>
                <a:tc>
                  <a:txBody>
                    <a:bodyPr/>
                    <a:lstStyle/>
                    <a:p>
                      <a:pPr algn="ctr"/>
                      <a:r>
                        <a:rPr lang="en-US" dirty="0" smtClean="0">
                          <a:solidFill>
                            <a:schemeClr val="bg1"/>
                          </a:solidFill>
                        </a:rPr>
                        <a:t>Beginning</a:t>
                      </a:r>
                    </a:p>
                    <a:p>
                      <a:pPr algn="ctr"/>
                      <a:r>
                        <a:rPr lang="en-US" dirty="0" smtClean="0">
                          <a:solidFill>
                            <a:schemeClr val="bg1"/>
                          </a:solidFill>
                        </a:rPr>
                        <a:t>1</a:t>
                      </a:r>
                      <a:endParaRPr lang="en-US" dirty="0">
                        <a:solidFill>
                          <a:schemeClr val="bg1"/>
                        </a:solidFill>
                      </a:endParaRPr>
                    </a:p>
                  </a:txBody>
                  <a:tcPr/>
                </a:tc>
                <a:tc>
                  <a:txBody>
                    <a:bodyPr/>
                    <a:lstStyle/>
                    <a:p>
                      <a:pPr algn="ctr"/>
                      <a:r>
                        <a:rPr lang="en-US" dirty="0" smtClean="0">
                          <a:solidFill>
                            <a:schemeClr val="bg1"/>
                          </a:solidFill>
                        </a:rPr>
                        <a:t>Not</a:t>
                      </a:r>
                      <a:r>
                        <a:rPr lang="en-US" baseline="0" dirty="0" smtClean="0">
                          <a:solidFill>
                            <a:schemeClr val="bg1"/>
                          </a:solidFill>
                        </a:rPr>
                        <a:t> Using</a:t>
                      </a:r>
                    </a:p>
                    <a:p>
                      <a:pPr algn="ctr"/>
                      <a:r>
                        <a:rPr lang="en-US" baseline="0" dirty="0" smtClean="0">
                          <a:solidFill>
                            <a:schemeClr val="bg1"/>
                          </a:solidFill>
                        </a:rPr>
                        <a:t>0</a:t>
                      </a:r>
                      <a:endParaRPr lang="en-US" dirty="0">
                        <a:solidFill>
                          <a:schemeClr val="bg1"/>
                        </a:solidFill>
                      </a:endParaRPr>
                    </a:p>
                  </a:txBody>
                  <a:tcPr/>
                </a:tc>
              </a:tr>
              <a:tr h="3768437">
                <a:tc>
                  <a:txBody>
                    <a:bodyPr/>
                    <a:lstStyle/>
                    <a:p>
                      <a:r>
                        <a:rPr lang="en-US" dirty="0" smtClean="0">
                          <a:solidFill>
                            <a:srgbClr val="002060"/>
                          </a:solidFill>
                        </a:rPr>
                        <a:t>New strategies are created to meet needs</a:t>
                      </a:r>
                      <a:r>
                        <a:rPr lang="en-US" baseline="0" dirty="0" smtClean="0">
                          <a:solidFill>
                            <a:srgbClr val="002060"/>
                          </a:solidFill>
                        </a:rPr>
                        <a:t> of specific students or class as a whole.</a:t>
                      </a:r>
                      <a:endParaRPr lang="en-US" dirty="0">
                        <a:solidFill>
                          <a:srgbClr val="002060"/>
                        </a:solidFill>
                      </a:endParaRPr>
                    </a:p>
                  </a:txBody>
                  <a:tcPr/>
                </a:tc>
                <a:tc>
                  <a:txBody>
                    <a:bodyPr/>
                    <a:lstStyle/>
                    <a:p>
                      <a:r>
                        <a:rPr lang="en-US" dirty="0" smtClean="0">
                          <a:solidFill>
                            <a:srgbClr val="002060"/>
                          </a:solidFill>
                        </a:rPr>
                        <a:t>Strategy is</a:t>
                      </a:r>
                      <a:r>
                        <a:rPr lang="en-US" baseline="0" dirty="0" smtClean="0">
                          <a:solidFill>
                            <a:srgbClr val="002060"/>
                          </a:solidFill>
                        </a:rPr>
                        <a:t> </a:t>
                      </a:r>
                      <a:r>
                        <a:rPr lang="en-US" baseline="0" dirty="0" smtClean="0">
                          <a:solidFill>
                            <a:schemeClr val="tx1"/>
                          </a:solidFill>
                        </a:rPr>
                        <a:t>used</a:t>
                      </a:r>
                      <a:r>
                        <a:rPr lang="en-US" baseline="0" dirty="0" smtClean="0">
                          <a:solidFill>
                            <a:srgbClr val="C00000"/>
                          </a:solidFill>
                        </a:rPr>
                        <a:t> </a:t>
                      </a:r>
                      <a:r>
                        <a:rPr lang="en-US" sz="1800" b="0" baseline="0" dirty="0" smtClean="0">
                          <a:solidFill>
                            <a:srgbClr val="C00000"/>
                          </a:solidFill>
                        </a:rPr>
                        <a:t>and monitored to see if it has desired effect.</a:t>
                      </a:r>
                      <a:endParaRPr lang="en-US" sz="1800" b="0" dirty="0">
                        <a:solidFill>
                          <a:srgbClr val="C00000"/>
                        </a:solidFill>
                      </a:endParaRPr>
                    </a:p>
                  </a:txBody>
                  <a:tcPr/>
                </a:tc>
                <a:tc>
                  <a:txBody>
                    <a:bodyPr/>
                    <a:lstStyle/>
                    <a:p>
                      <a:r>
                        <a:rPr lang="en-US" dirty="0" smtClean="0">
                          <a:solidFill>
                            <a:srgbClr val="002060"/>
                          </a:solidFill>
                        </a:rPr>
                        <a:t>Strategy is used</a:t>
                      </a:r>
                      <a:r>
                        <a:rPr lang="en-US" baseline="0" dirty="0" smtClean="0">
                          <a:solidFill>
                            <a:srgbClr val="002060"/>
                          </a:solidFill>
                        </a:rPr>
                        <a:t> but in a mechanistic way.</a:t>
                      </a:r>
                      <a:endParaRPr lang="en-US" dirty="0">
                        <a:solidFill>
                          <a:srgbClr val="002060"/>
                        </a:solidFill>
                      </a:endParaRPr>
                    </a:p>
                  </a:txBody>
                  <a:tcPr/>
                </a:tc>
                <a:tc>
                  <a:txBody>
                    <a:bodyPr/>
                    <a:lstStyle/>
                    <a:p>
                      <a:r>
                        <a:rPr lang="en-US" dirty="0" smtClean="0">
                          <a:solidFill>
                            <a:srgbClr val="002060"/>
                          </a:solidFill>
                        </a:rPr>
                        <a:t>Strategy is used but pieces are</a:t>
                      </a:r>
                      <a:r>
                        <a:rPr lang="en-US" baseline="0" dirty="0" smtClean="0">
                          <a:solidFill>
                            <a:srgbClr val="002060"/>
                          </a:solidFill>
                        </a:rPr>
                        <a:t> missing.</a:t>
                      </a:r>
                      <a:endParaRPr lang="en-US" dirty="0">
                        <a:solidFill>
                          <a:srgbClr val="002060"/>
                        </a:solidFill>
                      </a:endParaRPr>
                    </a:p>
                  </a:txBody>
                  <a:tcPr/>
                </a:tc>
                <a:tc>
                  <a:txBody>
                    <a:bodyPr/>
                    <a:lstStyle/>
                    <a:p>
                      <a:r>
                        <a:rPr lang="en-US" dirty="0" smtClean="0">
                          <a:solidFill>
                            <a:srgbClr val="002060"/>
                          </a:solidFill>
                        </a:rPr>
                        <a:t>Strategy</a:t>
                      </a:r>
                      <a:r>
                        <a:rPr lang="en-US" baseline="0" dirty="0" smtClean="0">
                          <a:solidFill>
                            <a:srgbClr val="002060"/>
                          </a:solidFill>
                        </a:rPr>
                        <a:t> is called for, but not used.</a:t>
                      </a:r>
                      <a:endParaRPr lang="en-US" dirty="0">
                        <a:solidFill>
                          <a:srgbClr val="002060"/>
                        </a:solidFill>
                      </a:endParaRPr>
                    </a:p>
                  </a:txBody>
                  <a:tcPr/>
                </a:tc>
              </a:tr>
            </a:tbl>
          </a:graphicData>
        </a:graphic>
      </p:graphicFrame>
    </p:spTree>
    <p:extLst>
      <p:ext uri="{BB962C8B-B14F-4D97-AF65-F5344CB8AC3E}">
        <p14:creationId xmlns:p14="http://schemas.microsoft.com/office/powerpoint/2010/main" val="212661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Moving Through the Levels</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457200" y="1600206"/>
          <a:ext cx="8229600" cy="4223085"/>
        </p:xfrm>
        <a:graphic>
          <a:graphicData uri="http://schemas.openxmlformats.org/drawingml/2006/table">
            <a:tbl>
              <a:tblPr firstCol="1" bandRow="1">
                <a:tableStyleId>{5C22544A-7EE6-4342-B048-85BDC9FD1C3A}</a:tableStyleId>
              </a:tblPr>
              <a:tblGrid>
                <a:gridCol w="1881739"/>
                <a:gridCol w="6347861"/>
              </a:tblGrid>
              <a:tr h="844617">
                <a:tc>
                  <a:txBody>
                    <a:bodyPr/>
                    <a:lstStyle/>
                    <a:p>
                      <a:pPr algn="ctr"/>
                      <a:r>
                        <a:rPr lang="en-US" dirty="0" smtClean="0"/>
                        <a:t>Level 5</a:t>
                      </a:r>
                      <a:endParaRPr lang="en-US" dirty="0"/>
                    </a:p>
                  </a:txBody>
                  <a:tcPr anchor="ctr"/>
                </a:tc>
                <a:tc>
                  <a:txBody>
                    <a:bodyPr/>
                    <a:lstStyle/>
                    <a:p>
                      <a:pPr algn="ctr"/>
                      <a:r>
                        <a:rPr lang="en-US" dirty="0" smtClean="0"/>
                        <a:t>Competency-Based Education</a:t>
                      </a:r>
                      <a:endParaRPr lang="en-US" dirty="0"/>
                    </a:p>
                  </a:txBody>
                  <a:tcPr anchor="ctr"/>
                </a:tc>
              </a:tr>
              <a:tr h="844617">
                <a:tc>
                  <a:txBody>
                    <a:bodyPr/>
                    <a:lstStyle/>
                    <a:p>
                      <a:pPr algn="ctr"/>
                      <a:r>
                        <a:rPr lang="en-US" dirty="0" smtClean="0"/>
                        <a:t>Level 4</a:t>
                      </a:r>
                      <a:endParaRPr lang="en-US" dirty="0"/>
                    </a:p>
                  </a:txBody>
                  <a:tcPr anchor="ctr"/>
                </a:tc>
                <a:tc>
                  <a:txBody>
                    <a:bodyPr/>
                    <a:lstStyle/>
                    <a:p>
                      <a:pPr algn="ctr"/>
                      <a:r>
                        <a:rPr lang="en-US" dirty="0" smtClean="0"/>
                        <a:t>Standards-Referenced</a:t>
                      </a:r>
                      <a:r>
                        <a:rPr lang="en-US" baseline="0" dirty="0" smtClean="0"/>
                        <a:t> Reporting</a:t>
                      </a:r>
                      <a:endParaRPr lang="en-US" dirty="0"/>
                    </a:p>
                  </a:txBody>
                  <a:tcPr anchor="ctr"/>
                </a:tc>
              </a:tr>
              <a:tr h="844617">
                <a:tc>
                  <a:txBody>
                    <a:bodyPr/>
                    <a:lstStyle/>
                    <a:p>
                      <a:pPr algn="ctr"/>
                      <a:r>
                        <a:rPr lang="en-US" dirty="0" smtClean="0"/>
                        <a:t>Level 3</a:t>
                      </a:r>
                      <a:endParaRPr lang="en-US" dirty="0"/>
                    </a:p>
                  </a:txBody>
                  <a:tcPr anchor="ctr"/>
                </a:tc>
                <a:tc>
                  <a:txBody>
                    <a:bodyPr/>
                    <a:lstStyle/>
                    <a:p>
                      <a:pPr algn="ctr"/>
                      <a:r>
                        <a:rPr lang="en-US" dirty="0" smtClean="0"/>
                        <a:t>Guaranteed and Viable Curriculum</a:t>
                      </a:r>
                      <a:endParaRPr lang="en-US" dirty="0"/>
                    </a:p>
                  </a:txBody>
                  <a:tcPr anchor="ctr"/>
                </a:tc>
              </a:tr>
              <a:tr h="844617">
                <a:tc>
                  <a:txBody>
                    <a:bodyPr/>
                    <a:lstStyle/>
                    <a:p>
                      <a:pPr algn="ctr"/>
                      <a:r>
                        <a:rPr lang="en-US" dirty="0" smtClean="0"/>
                        <a:t>Level 2</a:t>
                      </a:r>
                      <a:endParaRPr lang="en-US" dirty="0"/>
                    </a:p>
                  </a:txBody>
                  <a:tcPr anchor="ctr"/>
                </a:tc>
                <a:tc>
                  <a:txBody>
                    <a:bodyPr/>
                    <a:lstStyle/>
                    <a:p>
                      <a:pPr algn="ctr"/>
                      <a:r>
                        <a:rPr lang="en-US" dirty="0" smtClean="0"/>
                        <a:t>Effective Teaching in Every Classroom</a:t>
                      </a:r>
                      <a:endParaRPr lang="en-US" dirty="0"/>
                    </a:p>
                  </a:txBody>
                  <a:tcPr anchor="ctr"/>
                </a:tc>
              </a:tr>
              <a:tr h="844617">
                <a:tc>
                  <a:txBody>
                    <a:bodyPr/>
                    <a:lstStyle/>
                    <a:p>
                      <a:pPr algn="ctr"/>
                      <a:r>
                        <a:rPr lang="en-US" dirty="0" smtClean="0"/>
                        <a:t>Level 1</a:t>
                      </a:r>
                      <a:endParaRPr lang="en-US" dirty="0"/>
                    </a:p>
                  </a:txBody>
                  <a:tcPr anchor="ctr"/>
                </a:tc>
                <a:tc>
                  <a:txBody>
                    <a:bodyPr/>
                    <a:lstStyle/>
                    <a:p>
                      <a:pPr algn="ctr"/>
                      <a:r>
                        <a:rPr lang="en-US" dirty="0" smtClean="0"/>
                        <a:t>Safe and Collaborative Culture</a:t>
                      </a:r>
                      <a:endParaRPr lang="en-US" dirty="0"/>
                    </a:p>
                  </a:txBody>
                  <a:tcPr anchor="ctr"/>
                </a:tc>
              </a:tr>
            </a:tbl>
          </a:graphicData>
        </a:graphic>
      </p:graphicFrame>
    </p:spTree>
    <p:extLst>
      <p:ext uri="{BB962C8B-B14F-4D97-AF65-F5344CB8AC3E}">
        <p14:creationId xmlns:p14="http://schemas.microsoft.com/office/powerpoint/2010/main" val="307780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Leading Indicators for Level 3</a:t>
            </a:r>
            <a:br>
              <a:rPr lang="en-US" dirty="0" smtClean="0">
                <a:solidFill>
                  <a:schemeClr val="tx2"/>
                </a:solidFill>
              </a:rPr>
            </a:br>
            <a:r>
              <a:rPr lang="en-US" sz="1400" dirty="0" smtClean="0">
                <a:solidFill>
                  <a:schemeClr val="tx2"/>
                </a:solidFill>
              </a:rPr>
              <a:t>Guaranteed and Viable Curriculum</a:t>
            </a:r>
            <a:endParaRPr lang="en-US" dirty="0">
              <a:solidFill>
                <a:schemeClr val="tx2"/>
              </a:solidFill>
            </a:endParaRPr>
          </a:p>
        </p:txBody>
      </p:sp>
      <p:sp>
        <p:nvSpPr>
          <p:cNvPr id="3" name="Content Placeholder 2"/>
          <p:cNvSpPr>
            <a:spLocks noGrp="1"/>
          </p:cNvSpPr>
          <p:nvPr>
            <p:ph idx="1"/>
          </p:nvPr>
        </p:nvSpPr>
        <p:spPr/>
        <p:txBody>
          <a:bodyPr>
            <a:noAutofit/>
          </a:bodyPr>
          <a:lstStyle/>
          <a:p>
            <a:pPr marL="571500" indent="-571500">
              <a:buNone/>
              <a:tabLst>
                <a:tab pos="571500" algn="l"/>
              </a:tabLst>
            </a:pPr>
            <a:r>
              <a:rPr lang="en-US" sz="1800" dirty="0" smtClean="0">
                <a:solidFill>
                  <a:schemeClr val="accent1"/>
                </a:solidFill>
              </a:rPr>
              <a:t>3.1	The school curriculum and accompanying assessments adhere to state and district standards.</a:t>
            </a:r>
          </a:p>
          <a:p>
            <a:pPr marL="571500" indent="-571500">
              <a:buNone/>
              <a:tabLst>
                <a:tab pos="571500" algn="l"/>
              </a:tabLst>
            </a:pPr>
            <a:r>
              <a:rPr lang="en-US" sz="1800" dirty="0" smtClean="0">
                <a:solidFill>
                  <a:schemeClr val="accent1"/>
                </a:solidFill>
              </a:rPr>
              <a:t>3.2	The school curriculum is focused enough that it can be adequately addressed in the time available to teachers.</a:t>
            </a:r>
          </a:p>
          <a:p>
            <a:pPr marL="571500" indent="-571500">
              <a:buNone/>
              <a:tabLst>
                <a:tab pos="571500" algn="l"/>
              </a:tabLst>
            </a:pPr>
            <a:r>
              <a:rPr lang="en-US" sz="1800" dirty="0" smtClean="0">
                <a:solidFill>
                  <a:schemeClr val="accent1"/>
                </a:solidFill>
              </a:rPr>
              <a:t>3.3	All students have the opportunity to learn the critical content of the curriculum.</a:t>
            </a:r>
          </a:p>
          <a:p>
            <a:pPr marL="571500" indent="-571500">
              <a:buNone/>
              <a:tabLst>
                <a:tab pos="571500" algn="l"/>
              </a:tabLst>
            </a:pPr>
            <a:r>
              <a:rPr lang="en-US" sz="1800" dirty="0" smtClean="0">
                <a:solidFill>
                  <a:schemeClr val="accent1"/>
                </a:solidFill>
              </a:rPr>
              <a:t>3.4	Clear and measureable goals are established and focused on critical needs regarding improving overall student achievement at the school level.</a:t>
            </a:r>
          </a:p>
          <a:p>
            <a:pPr marL="571500" indent="-571500">
              <a:buNone/>
              <a:tabLst>
                <a:tab pos="571500" algn="l"/>
              </a:tabLst>
            </a:pPr>
            <a:r>
              <a:rPr lang="en-US" sz="1800" dirty="0" smtClean="0">
                <a:solidFill>
                  <a:schemeClr val="accent1"/>
                </a:solidFill>
              </a:rPr>
              <a:t>3.5	Data are analyzed, interpreted, and used to regularly monitor progress toward school achievement goals.</a:t>
            </a:r>
          </a:p>
          <a:p>
            <a:pPr marL="571500" indent="-571500">
              <a:buNone/>
              <a:tabLst>
                <a:tab pos="571500" algn="l"/>
              </a:tabLst>
            </a:pPr>
            <a:r>
              <a:rPr lang="en-US" sz="1800" dirty="0" smtClean="0">
                <a:solidFill>
                  <a:schemeClr val="accent1"/>
                </a:solidFill>
              </a:rPr>
              <a:t>3.6	Appropriate school- and classroom-level programs and practices are in place to help students meet individual achievement goals when data indicate interventions are needed.</a:t>
            </a:r>
            <a:endParaRPr lang="en-US" sz="1800" dirty="0">
              <a:solidFill>
                <a:schemeClr val="accent1"/>
              </a:solidFill>
            </a:endParaRPr>
          </a:p>
        </p:txBody>
      </p:sp>
    </p:spTree>
    <p:extLst>
      <p:ext uri="{BB962C8B-B14F-4D97-AF65-F5344CB8AC3E}">
        <p14:creationId xmlns:p14="http://schemas.microsoft.com/office/powerpoint/2010/main" val="1646512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Level 3 Critical </a:t>
            </a:r>
            <a:r>
              <a:rPr lang="en-US" dirty="0">
                <a:solidFill>
                  <a:schemeClr val="tx2"/>
                </a:solidFill>
              </a:rPr>
              <a:t>Commitment</a:t>
            </a:r>
            <a:br>
              <a:rPr lang="en-US" dirty="0">
                <a:solidFill>
                  <a:schemeClr val="tx2"/>
                </a:solidFill>
              </a:rPr>
            </a:br>
            <a:r>
              <a:rPr lang="en-US" sz="1600" dirty="0">
                <a:solidFill>
                  <a:schemeClr val="tx2"/>
                </a:solidFill>
              </a:rPr>
              <a:t>Guaranteed and Viable Curriculum</a:t>
            </a:r>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accent1"/>
                </a:solidFill>
              </a:rPr>
              <a:t>Guaranteed and viable curriculum (GVC)</a:t>
            </a:r>
          </a:p>
          <a:p>
            <a:endParaRPr lang="en-US" dirty="0" smtClean="0">
              <a:solidFill>
                <a:schemeClr val="accent1"/>
              </a:solidFill>
            </a:endParaRPr>
          </a:p>
          <a:p>
            <a:pPr lvl="1"/>
            <a:r>
              <a:rPr lang="en-US" i="1" dirty="0" smtClean="0">
                <a:solidFill>
                  <a:schemeClr val="accent1"/>
                </a:solidFill>
              </a:rPr>
              <a:t>Guaranteed</a:t>
            </a:r>
            <a:r>
              <a:rPr lang="en-US" dirty="0" smtClean="0">
                <a:solidFill>
                  <a:schemeClr val="accent1"/>
                </a:solidFill>
              </a:rPr>
              <a:t>: the content that should be addressed at each grade level in each subject area is clearly defined</a:t>
            </a:r>
          </a:p>
          <a:p>
            <a:pPr lvl="1"/>
            <a:endParaRPr lang="en-US" dirty="0" smtClean="0">
              <a:solidFill>
                <a:schemeClr val="accent1"/>
              </a:solidFill>
            </a:endParaRPr>
          </a:p>
          <a:p>
            <a:pPr lvl="1"/>
            <a:r>
              <a:rPr lang="en-US" i="1" dirty="0" smtClean="0">
                <a:solidFill>
                  <a:schemeClr val="accent1"/>
                </a:solidFill>
              </a:rPr>
              <a:t>Viable</a:t>
            </a:r>
            <a:r>
              <a:rPr lang="en-US" dirty="0" smtClean="0">
                <a:solidFill>
                  <a:schemeClr val="accent1"/>
                </a:solidFill>
              </a:rPr>
              <a:t>: the content can be adequately addressed in the instructional time available</a:t>
            </a:r>
            <a:endParaRPr lang="en-US" dirty="0">
              <a:solidFill>
                <a:schemeClr val="accent1"/>
              </a:solidFill>
            </a:endParaRP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Critical Aspects</a:t>
            </a:r>
            <a:br>
              <a:rPr lang="en-US" dirty="0" smtClean="0">
                <a:solidFill>
                  <a:schemeClr val="tx2"/>
                </a:solidFill>
              </a:rPr>
            </a:br>
            <a:r>
              <a:rPr lang="en-US" sz="1400" dirty="0" smtClean="0">
                <a:solidFill>
                  <a:schemeClr val="tx2"/>
                </a:solidFill>
              </a:rPr>
              <a:t>Guaranteed and Viable Curriculum</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accent1"/>
                </a:solidFill>
              </a:rPr>
              <a:t>Continually monitoring the viability of the curriculum</a:t>
            </a:r>
          </a:p>
          <a:p>
            <a:r>
              <a:rPr lang="en-US" dirty="0" smtClean="0">
                <a:solidFill>
                  <a:schemeClr val="accent1"/>
                </a:solidFill>
              </a:rPr>
              <a:t>A comprehensive vocabulary program</a:t>
            </a:r>
          </a:p>
          <a:p>
            <a:r>
              <a:rPr lang="en-US" dirty="0" smtClean="0">
                <a:solidFill>
                  <a:schemeClr val="accent1"/>
                </a:solidFill>
              </a:rPr>
              <a:t>Direct instruction in knowledge application and </a:t>
            </a:r>
            <a:r>
              <a:rPr lang="en-US" dirty="0" err="1" smtClean="0">
                <a:solidFill>
                  <a:schemeClr val="accent1"/>
                </a:solidFill>
              </a:rPr>
              <a:t>metacognitive</a:t>
            </a:r>
            <a:r>
              <a:rPr lang="en-US" dirty="0" smtClean="0">
                <a:solidFill>
                  <a:schemeClr val="accent1"/>
                </a:solidFill>
              </a:rPr>
              <a:t> skills</a:t>
            </a:r>
            <a:endParaRPr lang="en-US" dirty="0">
              <a:solidFill>
                <a:schemeClr val="accent1"/>
              </a:solidFill>
            </a:endParaRP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3810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fontAlgn="base" hangingPunct="1">
              <a:spcBef>
                <a:spcPct val="50000"/>
              </a:spcBef>
              <a:spcAft>
                <a:spcPct val="0"/>
              </a:spcAft>
            </a:pPr>
            <a:endParaRPr lang="en-US" smtClean="0">
              <a:solidFill>
                <a:srgbClr val="000000"/>
              </a:solidFill>
              <a:latin typeface="+mj-lt"/>
            </a:endParaRPr>
          </a:p>
        </p:txBody>
      </p:sp>
      <p:sp>
        <p:nvSpPr>
          <p:cNvPr id="28675" name="Text Box 3"/>
          <p:cNvSpPr txBox="1">
            <a:spLocks noChangeArrowheads="1"/>
          </p:cNvSpPr>
          <p:nvPr/>
        </p:nvSpPr>
        <p:spPr bwMode="auto">
          <a:xfrm>
            <a:off x="762000" y="457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fontAlgn="base" hangingPunct="1">
              <a:spcBef>
                <a:spcPct val="50000"/>
              </a:spcBef>
              <a:spcAft>
                <a:spcPct val="0"/>
              </a:spcAft>
            </a:pPr>
            <a:endParaRPr lang="en-US" smtClean="0">
              <a:solidFill>
                <a:srgbClr val="000000"/>
              </a:solidFill>
              <a:latin typeface="+mj-lt"/>
            </a:endParaRPr>
          </a:p>
        </p:txBody>
      </p:sp>
      <p:sp>
        <p:nvSpPr>
          <p:cNvPr id="28676" name="Text Box 4"/>
          <p:cNvSpPr txBox="1">
            <a:spLocks noChangeArrowheads="1"/>
          </p:cNvSpPr>
          <p:nvPr/>
        </p:nvSpPr>
        <p:spPr bwMode="auto">
          <a:xfrm>
            <a:off x="0" y="38389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fontAlgn="base" hangingPunct="1">
              <a:spcBef>
                <a:spcPct val="50000"/>
              </a:spcBef>
              <a:spcAft>
                <a:spcPct val="0"/>
              </a:spcAft>
            </a:pPr>
            <a:r>
              <a:rPr lang="en-US" sz="4400" dirty="0" smtClean="0">
                <a:solidFill>
                  <a:schemeClr val="tx2"/>
                </a:solidFill>
                <a:latin typeface="+mj-lt"/>
              </a:rPr>
              <a:t>Vocabulary Terms &amp; Phrases</a:t>
            </a:r>
          </a:p>
        </p:txBody>
      </p:sp>
      <p:sp>
        <p:nvSpPr>
          <p:cNvPr id="28678" name="Text Box 6"/>
          <p:cNvSpPr txBox="1">
            <a:spLocks noChangeArrowheads="1"/>
          </p:cNvSpPr>
          <p:nvPr/>
        </p:nvSpPr>
        <p:spPr bwMode="auto">
          <a:xfrm>
            <a:off x="500062" y="151754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fontAlgn="base" hangingPunct="1">
              <a:spcBef>
                <a:spcPct val="50000"/>
              </a:spcBef>
              <a:spcAft>
                <a:spcPct val="0"/>
              </a:spcAft>
            </a:pPr>
            <a:r>
              <a:rPr lang="en-US" b="1" dirty="0" smtClean="0">
                <a:solidFill>
                  <a:schemeClr val="accent1"/>
                </a:solidFill>
                <a:latin typeface="+mj-lt"/>
              </a:rPr>
              <a:t>Classroom Practice:</a:t>
            </a:r>
            <a:endParaRPr lang="en-US" dirty="0" smtClean="0">
              <a:solidFill>
                <a:schemeClr val="accent1"/>
              </a:solidFill>
              <a:latin typeface="+mj-lt"/>
            </a:endParaRPr>
          </a:p>
        </p:txBody>
      </p:sp>
      <p:sp>
        <p:nvSpPr>
          <p:cNvPr id="16391" name="Text Box 7"/>
          <p:cNvSpPr txBox="1">
            <a:spLocks noChangeArrowheads="1"/>
          </p:cNvSpPr>
          <p:nvPr/>
        </p:nvSpPr>
        <p:spPr bwMode="auto">
          <a:xfrm>
            <a:off x="500065" y="1992092"/>
            <a:ext cx="85296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14350" indent="-514350" defTabSz="914400" eaLnBrk="1" fontAlgn="base" hangingPunct="1">
              <a:spcBef>
                <a:spcPct val="50000"/>
              </a:spcBef>
              <a:spcAft>
                <a:spcPct val="0"/>
              </a:spcAft>
              <a:buAutoNum type="arabicPeriod"/>
            </a:pPr>
            <a:r>
              <a:rPr lang="en-US" sz="3200" dirty="0" smtClean="0">
                <a:solidFill>
                  <a:schemeClr val="accent1"/>
                </a:solidFill>
                <a:latin typeface="+mj-lt"/>
              </a:rPr>
              <a:t>Identify critical terms and phrases</a:t>
            </a:r>
          </a:p>
          <a:p>
            <a:pPr marL="514350" indent="-514350" defTabSz="914400" eaLnBrk="1" fontAlgn="base" hangingPunct="1">
              <a:spcBef>
                <a:spcPct val="50000"/>
              </a:spcBef>
              <a:spcAft>
                <a:spcPct val="0"/>
              </a:spcAft>
              <a:buAutoNum type="arabicPeriod"/>
            </a:pPr>
            <a:r>
              <a:rPr lang="en-US" sz="3200" dirty="0" smtClean="0">
                <a:solidFill>
                  <a:schemeClr val="accent1"/>
                </a:solidFill>
                <a:latin typeface="+mj-lt"/>
              </a:rPr>
              <a:t>Use a research-based process for teaching new terms and phrases</a:t>
            </a:r>
          </a:p>
        </p:txBody>
      </p:sp>
    </p:spTree>
    <p:extLst>
      <p:ext uri="{BB962C8B-B14F-4D97-AF65-F5344CB8AC3E}">
        <p14:creationId xmlns:p14="http://schemas.microsoft.com/office/powerpoint/2010/main" val="15132408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dissolve">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dirty="0" smtClean="0">
                <a:solidFill>
                  <a:schemeClr val="tx1">
                    <a:lumMod val="50000"/>
                    <a:lumOff val="50000"/>
                  </a:schemeClr>
                </a:solidFill>
              </a:rPr>
              <a:t>Isabelle Beck’s Distinctions</a:t>
            </a:r>
          </a:p>
        </p:txBody>
      </p:sp>
      <p:sp>
        <p:nvSpPr>
          <p:cNvPr id="11267" name="Content Placeholder 3"/>
          <p:cNvSpPr>
            <a:spLocks noGrp="1"/>
          </p:cNvSpPr>
          <p:nvPr>
            <p:ph idx="1"/>
          </p:nvPr>
        </p:nvSpPr>
        <p:spPr/>
        <p:txBody>
          <a:bodyPr/>
          <a:lstStyle/>
          <a:p>
            <a:r>
              <a:rPr lang="en-US" altLang="en-US" dirty="0" smtClean="0">
                <a:solidFill>
                  <a:srgbClr val="FF0000"/>
                </a:solidFill>
              </a:rPr>
              <a:t>Tier 1 words</a:t>
            </a:r>
          </a:p>
          <a:p>
            <a:r>
              <a:rPr lang="en-US" altLang="en-US" dirty="0" smtClean="0">
                <a:solidFill>
                  <a:srgbClr val="FF0000"/>
                </a:solidFill>
              </a:rPr>
              <a:t>Tier </a:t>
            </a:r>
            <a:r>
              <a:rPr lang="en-US" altLang="en-US" dirty="0">
                <a:solidFill>
                  <a:srgbClr val="FF0000"/>
                </a:solidFill>
              </a:rPr>
              <a:t>2</a:t>
            </a:r>
            <a:r>
              <a:rPr lang="en-US" altLang="en-US" dirty="0" smtClean="0">
                <a:solidFill>
                  <a:srgbClr val="FF0000"/>
                </a:solidFill>
              </a:rPr>
              <a:t> words</a:t>
            </a:r>
          </a:p>
          <a:p>
            <a:r>
              <a:rPr lang="en-US" altLang="en-US" dirty="0" smtClean="0">
                <a:solidFill>
                  <a:srgbClr val="FF0000"/>
                </a:solidFill>
              </a:rPr>
              <a:t>Tier </a:t>
            </a:r>
            <a:r>
              <a:rPr lang="en-US" altLang="en-US" dirty="0">
                <a:solidFill>
                  <a:srgbClr val="FF0000"/>
                </a:solidFill>
              </a:rPr>
              <a:t>3</a:t>
            </a:r>
            <a:r>
              <a:rPr lang="en-US" altLang="en-US" dirty="0" smtClean="0">
                <a:solidFill>
                  <a:srgbClr val="FF0000"/>
                </a:solidFill>
              </a:rPr>
              <a:t> words</a:t>
            </a:r>
          </a:p>
        </p:txBody>
      </p:sp>
    </p:spTree>
    <p:extLst>
      <p:ext uri="{BB962C8B-B14F-4D97-AF65-F5344CB8AC3E}">
        <p14:creationId xmlns:p14="http://schemas.microsoft.com/office/powerpoint/2010/main" val="421633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solidFill>
                  <a:srgbClr val="FF0000"/>
                </a:solidFill>
              </a:rPr>
              <a:t>We now know the playing field.</a:t>
            </a:r>
          </a:p>
        </p:txBody>
      </p:sp>
      <p:graphicFrame>
        <p:nvGraphicFramePr>
          <p:cNvPr id="3" name="Table 2"/>
          <p:cNvGraphicFramePr>
            <a:graphicFrameLocks noGrp="1"/>
          </p:cNvGraphicFramePr>
          <p:nvPr>
            <p:extLst>
              <p:ext uri="{D42A27DB-BD31-4B8C-83A1-F6EECF244321}">
                <p14:modId xmlns:p14="http://schemas.microsoft.com/office/powerpoint/2010/main" val="3200521753"/>
              </p:ext>
            </p:extLst>
          </p:nvPr>
        </p:nvGraphicFramePr>
        <p:xfrm>
          <a:off x="1447800" y="2362200"/>
          <a:ext cx="6096000" cy="2931546"/>
        </p:xfrm>
        <a:graphic>
          <a:graphicData uri="http://schemas.openxmlformats.org/drawingml/2006/table">
            <a:tbl>
              <a:tblPr firstRow="1" bandRow="1">
                <a:tableStyleId>{5C22544A-7EE6-4342-B048-85BDC9FD1C3A}</a:tableStyleId>
              </a:tblPr>
              <a:tblGrid>
                <a:gridCol w="3048000"/>
                <a:gridCol w="3048000"/>
              </a:tblGrid>
              <a:tr h="370951">
                <a:tc>
                  <a:txBody>
                    <a:bodyPr/>
                    <a:lstStyle/>
                    <a:p>
                      <a:pPr algn="ctr"/>
                      <a:r>
                        <a:rPr lang="en-US" sz="1800" dirty="0" smtClean="0"/>
                        <a:t>Category</a:t>
                      </a:r>
                      <a:endParaRPr lang="en-US" sz="1800" dirty="0"/>
                    </a:p>
                  </a:txBody>
                  <a:tcPr marT="45734" marB="45734"/>
                </a:tc>
                <a:tc>
                  <a:txBody>
                    <a:bodyPr/>
                    <a:lstStyle/>
                    <a:p>
                      <a:pPr algn="ctr"/>
                      <a:r>
                        <a:rPr lang="en-US" sz="1800" dirty="0" smtClean="0"/>
                        <a:t>N  of Words</a:t>
                      </a:r>
                      <a:endParaRPr lang="en-US" sz="1800" dirty="0"/>
                    </a:p>
                  </a:txBody>
                  <a:tcPr marT="45734" marB="45734"/>
                </a:tc>
              </a:tr>
              <a:tr h="370951">
                <a:tc>
                  <a:txBody>
                    <a:bodyPr/>
                    <a:lstStyle/>
                    <a:p>
                      <a:pPr algn="ctr"/>
                      <a:r>
                        <a:rPr lang="en-US" sz="1800" dirty="0" smtClean="0">
                          <a:solidFill>
                            <a:srgbClr val="C00000"/>
                          </a:solidFill>
                        </a:rPr>
                        <a:t>Tier</a:t>
                      </a:r>
                      <a:r>
                        <a:rPr lang="en-US" sz="1800" baseline="0" dirty="0" smtClean="0">
                          <a:solidFill>
                            <a:srgbClr val="C00000"/>
                          </a:solidFill>
                        </a:rPr>
                        <a:t> 1:</a:t>
                      </a:r>
                      <a:r>
                        <a:rPr lang="en-US" sz="1800" baseline="0" dirty="0" smtClean="0"/>
                        <a:t> </a:t>
                      </a:r>
                      <a:r>
                        <a:rPr lang="en-US" sz="1800" dirty="0" smtClean="0"/>
                        <a:t>Basic (General</a:t>
                      </a:r>
                      <a:r>
                        <a:rPr lang="en-US" sz="1800" baseline="0" dirty="0" smtClean="0"/>
                        <a:t> Vocab)</a:t>
                      </a:r>
                      <a:endParaRPr lang="en-US" sz="1800" dirty="0"/>
                    </a:p>
                  </a:txBody>
                  <a:tcPr marT="45734" marB="45734"/>
                </a:tc>
                <a:tc>
                  <a:txBody>
                    <a:bodyPr/>
                    <a:lstStyle/>
                    <a:p>
                      <a:pPr algn="ctr"/>
                      <a:r>
                        <a:rPr lang="en-US" sz="1800" dirty="0" smtClean="0"/>
                        <a:t>2,845</a:t>
                      </a:r>
                      <a:endParaRPr lang="en-US" sz="1800" dirty="0"/>
                    </a:p>
                  </a:txBody>
                  <a:tcPr marT="45734" marB="45734"/>
                </a:tc>
              </a:tr>
              <a:tr h="370951">
                <a:tc>
                  <a:txBody>
                    <a:bodyPr/>
                    <a:lstStyle/>
                    <a:p>
                      <a:pPr algn="ctr"/>
                      <a:r>
                        <a:rPr lang="en-US" sz="1800" dirty="0" smtClean="0">
                          <a:solidFill>
                            <a:srgbClr val="C00000"/>
                          </a:solidFill>
                        </a:rPr>
                        <a:t>Tier</a:t>
                      </a:r>
                      <a:r>
                        <a:rPr lang="en-US" sz="1800" baseline="0" dirty="0" smtClean="0">
                          <a:solidFill>
                            <a:srgbClr val="C00000"/>
                          </a:solidFill>
                        </a:rPr>
                        <a:t> 2: </a:t>
                      </a:r>
                      <a:r>
                        <a:rPr lang="en-US" sz="1800" dirty="0" smtClean="0"/>
                        <a:t>Advanced (General Vocab)</a:t>
                      </a:r>
                      <a:endParaRPr lang="en-US" sz="1800" dirty="0"/>
                    </a:p>
                  </a:txBody>
                  <a:tcPr marT="45734" marB="45734"/>
                </a:tc>
                <a:tc>
                  <a:txBody>
                    <a:bodyPr/>
                    <a:lstStyle/>
                    <a:p>
                      <a:pPr algn="ctr"/>
                      <a:r>
                        <a:rPr lang="en-US" sz="1800" dirty="0" smtClean="0"/>
                        <a:t>5,162</a:t>
                      </a:r>
                      <a:endParaRPr lang="en-US" sz="1800" dirty="0"/>
                    </a:p>
                  </a:txBody>
                  <a:tcPr marT="45734" marB="45734"/>
                </a:tc>
              </a:tr>
              <a:tr h="370951">
                <a:tc>
                  <a:txBody>
                    <a:bodyPr/>
                    <a:lstStyle/>
                    <a:p>
                      <a:pPr algn="ctr"/>
                      <a:r>
                        <a:rPr lang="en-US" sz="1800" dirty="0" smtClean="0">
                          <a:solidFill>
                            <a:srgbClr val="C00000"/>
                          </a:solidFill>
                        </a:rPr>
                        <a:t>Tier 3: </a:t>
                      </a:r>
                      <a:r>
                        <a:rPr lang="en-US" sz="1800" dirty="0" smtClean="0"/>
                        <a:t>Academic (All</a:t>
                      </a:r>
                      <a:r>
                        <a:rPr lang="en-US" sz="1800" baseline="0" dirty="0" smtClean="0"/>
                        <a:t> Subjects)</a:t>
                      </a:r>
                      <a:endParaRPr lang="en-US" sz="1800" dirty="0"/>
                    </a:p>
                  </a:txBody>
                  <a:tcPr marT="45734" marB="45734"/>
                </a:tc>
                <a:tc>
                  <a:txBody>
                    <a:bodyPr/>
                    <a:lstStyle/>
                    <a:p>
                      <a:pPr algn="ctr"/>
                      <a:r>
                        <a:rPr lang="en-US" sz="1800" dirty="0" smtClean="0"/>
                        <a:t>7,923</a:t>
                      </a:r>
                      <a:endParaRPr lang="en-US" sz="1800" dirty="0"/>
                    </a:p>
                  </a:txBody>
                  <a:tcPr marT="45734" marB="45734"/>
                </a:tc>
              </a:tr>
              <a:tr h="640271">
                <a:tc>
                  <a:txBody>
                    <a:bodyPr/>
                    <a:lstStyle/>
                    <a:p>
                      <a:pPr algn="ctr"/>
                      <a:r>
                        <a:rPr lang="en-US" sz="1800" b="1" dirty="0" smtClean="0"/>
                        <a:t>Total</a:t>
                      </a:r>
                      <a:endParaRPr lang="en-US" sz="1800" b="1" dirty="0"/>
                    </a:p>
                  </a:txBody>
                  <a:tcPr marT="45734" marB="45734"/>
                </a:tc>
                <a:tc>
                  <a:txBody>
                    <a:bodyPr/>
                    <a:lstStyle/>
                    <a:p>
                      <a:pPr algn="ctr"/>
                      <a:r>
                        <a:rPr lang="en-US" sz="1800" b="1" dirty="0" smtClean="0"/>
                        <a:t>15,930 (15,000 without</a:t>
                      </a:r>
                      <a:r>
                        <a:rPr lang="en-US" sz="1800" b="1" baseline="0" dirty="0" smtClean="0"/>
                        <a:t> repeats)</a:t>
                      </a:r>
                      <a:endParaRPr lang="en-US" sz="1800" b="1" dirty="0"/>
                    </a:p>
                  </a:txBody>
                  <a:tcPr marT="45734" marB="45734"/>
                </a:tc>
              </a:tr>
            </a:tbl>
          </a:graphicData>
        </a:graphic>
      </p:graphicFrame>
    </p:spTree>
    <p:extLst>
      <p:ext uri="{BB962C8B-B14F-4D97-AF65-F5344CB8AC3E}">
        <p14:creationId xmlns:p14="http://schemas.microsoft.com/office/powerpoint/2010/main" val="3410199189"/>
      </p:ext>
    </p:extLst>
  </p:cSld>
  <p:clrMapOvr>
    <a:masterClrMapping/>
  </p:clrMapOvr>
  <p:transition spd="med" advClick="0" advTm="7000">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514600"/>
            <a:ext cx="7772400" cy="1143000"/>
          </a:xfrm>
        </p:spPr>
        <p:txBody>
          <a:bodyPr/>
          <a:lstStyle/>
          <a:p>
            <a:r>
              <a:rPr lang="en-US" altLang="en-US" sz="3600" dirty="0" smtClean="0">
                <a:solidFill>
                  <a:schemeClr val="tx1">
                    <a:lumMod val="50000"/>
                    <a:lumOff val="50000"/>
                  </a:schemeClr>
                </a:solidFill>
              </a:rPr>
              <a:t>There is no longer an excuse for any student to leave school lacking a general knowledge of...</a:t>
            </a:r>
            <a:br>
              <a:rPr lang="en-US" altLang="en-US" sz="3600" dirty="0" smtClean="0">
                <a:solidFill>
                  <a:schemeClr val="tx1">
                    <a:lumMod val="50000"/>
                    <a:lumOff val="50000"/>
                  </a:schemeClr>
                </a:solidFill>
              </a:rPr>
            </a:br>
            <a:r>
              <a:rPr lang="en-US" altLang="en-US" sz="3600" dirty="0" smtClean="0">
                <a:solidFill>
                  <a:srgbClr val="FF0000"/>
                </a:solidFill>
                <a:latin typeface="Arial Black" pitchFamily="34" charset="0"/>
              </a:rPr>
              <a:t>the basic general terms,</a:t>
            </a:r>
            <a:br>
              <a:rPr lang="en-US" altLang="en-US" sz="3600" dirty="0" smtClean="0">
                <a:solidFill>
                  <a:srgbClr val="FF0000"/>
                </a:solidFill>
                <a:latin typeface="Arial Black" pitchFamily="34" charset="0"/>
              </a:rPr>
            </a:br>
            <a:r>
              <a:rPr lang="en-US" altLang="en-US" sz="3600" dirty="0" smtClean="0">
                <a:solidFill>
                  <a:srgbClr val="FF0000"/>
                </a:solidFill>
                <a:latin typeface="Arial Black" pitchFamily="34" charset="0"/>
              </a:rPr>
              <a:t>the advanced general terms, and</a:t>
            </a:r>
            <a:br>
              <a:rPr lang="en-US" altLang="en-US" sz="3600" dirty="0" smtClean="0">
                <a:solidFill>
                  <a:srgbClr val="FF0000"/>
                </a:solidFill>
                <a:latin typeface="Arial Black" pitchFamily="34" charset="0"/>
              </a:rPr>
            </a:br>
            <a:r>
              <a:rPr lang="en-US" altLang="en-US" sz="3600" dirty="0" smtClean="0">
                <a:solidFill>
                  <a:srgbClr val="FF0000"/>
                </a:solidFill>
                <a:latin typeface="Arial Black" pitchFamily="34" charset="0"/>
              </a:rPr>
              <a:t>the academic terms…</a:t>
            </a:r>
            <a:r>
              <a:rPr lang="en-US" altLang="en-US" sz="3600" dirty="0" smtClean="0">
                <a:solidFill>
                  <a:srgbClr val="FF0000"/>
                </a:solidFill>
              </a:rPr>
              <a:t/>
            </a:r>
            <a:br>
              <a:rPr lang="en-US" altLang="en-US" sz="3600" dirty="0" smtClean="0">
                <a:solidFill>
                  <a:srgbClr val="FF0000"/>
                </a:solidFill>
              </a:rPr>
            </a:br>
            <a:r>
              <a:rPr lang="en-US" altLang="en-US" sz="3600" dirty="0" smtClean="0">
                <a:solidFill>
                  <a:schemeClr val="tx1">
                    <a:lumMod val="50000"/>
                    <a:lumOff val="50000"/>
                  </a:schemeClr>
                </a:solidFill>
              </a:rPr>
              <a:t>necessary for success in society</a:t>
            </a:r>
            <a:r>
              <a:rPr lang="en-US" altLang="en-US" dirty="0" smtClean="0">
                <a:solidFill>
                  <a:schemeClr val="tx1">
                    <a:lumMod val="50000"/>
                    <a:lumOff val="50000"/>
                  </a:schemeClr>
                </a:solidFill>
              </a:rPr>
              <a:t>.</a:t>
            </a:r>
          </a:p>
        </p:txBody>
      </p:sp>
    </p:spTree>
    <p:extLst>
      <p:ext uri="{BB962C8B-B14F-4D97-AF65-F5344CB8AC3E}">
        <p14:creationId xmlns:p14="http://schemas.microsoft.com/office/powerpoint/2010/main" val="3358825095"/>
      </p:ext>
    </p:extLst>
  </p:cSld>
  <p:clrMapOvr>
    <a:masterClrMapping/>
  </p:clrMapOvr>
  <p:transition spd="med" advClick="0" advTm="7000">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solidFill>
                  <a:schemeClr val="tx2"/>
                </a:solidFill>
                <a:latin typeface="Arial" pitchFamily="34" charset="0"/>
                <a:ea typeface="ＭＳ Ｐゴシック" pitchFamily="34" charset="-128"/>
                <a:cs typeface="Arial" pitchFamily="34" charset="0"/>
              </a:rPr>
              <a:t>Hierarchy of Goals</a:t>
            </a:r>
          </a:p>
        </p:txBody>
      </p:sp>
      <p:sp>
        <p:nvSpPr>
          <p:cNvPr id="76803" name="Conten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800"/>
              </a:spcAft>
            </a:pPr>
            <a:r>
              <a:rPr lang="en-US" altLang="en-US" sz="2400" dirty="0" smtClean="0">
                <a:solidFill>
                  <a:schemeClr val="accent1"/>
                </a:solidFill>
                <a:latin typeface="Arial" pitchFamily="34" charset="0"/>
                <a:ea typeface="ＭＳ Ｐゴシック" pitchFamily="34" charset="-128"/>
                <a:cs typeface="Arial" pitchFamily="34" charset="0"/>
              </a:rPr>
              <a:t>Connection to something greater than self</a:t>
            </a:r>
          </a:p>
          <a:p>
            <a:pPr eaLnBrk="1" hangingPunct="1">
              <a:spcAft>
                <a:spcPts val="800"/>
              </a:spcAft>
            </a:pPr>
            <a:r>
              <a:rPr lang="en-US" altLang="en-US" sz="2400" dirty="0" smtClean="0">
                <a:solidFill>
                  <a:schemeClr val="accent1"/>
                </a:solidFill>
                <a:latin typeface="Arial" pitchFamily="34" charset="0"/>
                <a:ea typeface="ＭＳ Ｐゴシック" pitchFamily="34" charset="-128"/>
                <a:cs typeface="Arial" pitchFamily="34" charset="0"/>
              </a:rPr>
              <a:t>Self actualization</a:t>
            </a:r>
          </a:p>
          <a:p>
            <a:pPr eaLnBrk="1" hangingPunct="1">
              <a:spcAft>
                <a:spcPts val="800"/>
              </a:spcAft>
            </a:pPr>
            <a:r>
              <a:rPr lang="en-US" altLang="en-US" sz="2400" dirty="0" smtClean="0">
                <a:solidFill>
                  <a:schemeClr val="accent1"/>
                </a:solidFill>
                <a:latin typeface="Arial" pitchFamily="34" charset="0"/>
                <a:ea typeface="ＭＳ Ｐゴシック" pitchFamily="34" charset="-128"/>
                <a:cs typeface="Arial" pitchFamily="34" charset="0"/>
              </a:rPr>
              <a:t>Esteem within a community</a:t>
            </a:r>
          </a:p>
          <a:p>
            <a:pPr eaLnBrk="1" hangingPunct="1">
              <a:spcAft>
                <a:spcPts val="800"/>
              </a:spcAft>
            </a:pPr>
            <a:r>
              <a:rPr lang="en-US" altLang="en-US" sz="2400" dirty="0" smtClean="0">
                <a:solidFill>
                  <a:schemeClr val="accent1"/>
                </a:solidFill>
                <a:latin typeface="Arial" pitchFamily="34" charset="0"/>
                <a:ea typeface="ＭＳ Ｐゴシック" pitchFamily="34" charset="-128"/>
                <a:cs typeface="Arial" pitchFamily="34" charset="0"/>
              </a:rPr>
              <a:t>Belonging</a:t>
            </a:r>
          </a:p>
          <a:p>
            <a:pPr eaLnBrk="1" hangingPunct="1">
              <a:spcAft>
                <a:spcPts val="800"/>
              </a:spcAft>
            </a:pPr>
            <a:r>
              <a:rPr lang="en-US" altLang="en-US" sz="2400" dirty="0" smtClean="0">
                <a:solidFill>
                  <a:schemeClr val="accent1"/>
                </a:solidFill>
                <a:latin typeface="Arial" pitchFamily="34" charset="0"/>
                <a:ea typeface="ＭＳ Ｐゴシック" pitchFamily="34" charset="-128"/>
                <a:cs typeface="Arial" pitchFamily="34" charset="0"/>
              </a:rPr>
              <a:t>Safety</a:t>
            </a:r>
          </a:p>
          <a:p>
            <a:pPr eaLnBrk="1" hangingPunct="1">
              <a:spcAft>
                <a:spcPts val="800"/>
              </a:spcAft>
            </a:pPr>
            <a:r>
              <a:rPr lang="en-US" altLang="en-US" sz="2400" dirty="0" smtClean="0">
                <a:solidFill>
                  <a:schemeClr val="accent1"/>
                </a:solidFill>
                <a:latin typeface="Arial" pitchFamily="34" charset="0"/>
                <a:ea typeface="ＭＳ Ｐゴシック" pitchFamily="34" charset="-128"/>
                <a:cs typeface="Arial" pitchFamily="34" charset="0"/>
              </a:rPr>
              <a:t>Physiology</a:t>
            </a:r>
          </a:p>
        </p:txBody>
      </p:sp>
    </p:spTree>
    <p:extLst>
      <p:ext uri="{BB962C8B-B14F-4D97-AF65-F5344CB8AC3E}">
        <p14:creationId xmlns:p14="http://schemas.microsoft.com/office/powerpoint/2010/main" val="366874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Group 2"/>
          <p:cNvGraphicFramePr>
            <a:graphicFrameLocks noGrp="1"/>
          </p:cNvGraphicFramePr>
          <p:nvPr>
            <p:extLst>
              <p:ext uri="{D42A27DB-BD31-4B8C-83A1-F6EECF244321}">
                <p14:modId xmlns:p14="http://schemas.microsoft.com/office/powerpoint/2010/main" val="1546450591"/>
              </p:ext>
            </p:extLst>
          </p:nvPr>
        </p:nvGraphicFramePr>
        <p:xfrm>
          <a:off x="1524000" y="1397000"/>
          <a:ext cx="6096000" cy="4064000"/>
        </p:xfrm>
        <a:graphic>
          <a:graphicData uri="http://schemas.openxmlformats.org/drawingml/2006/table">
            <a:tbl>
              <a:tblPr/>
              <a:tblGrid>
                <a:gridCol w="3048000"/>
                <a:gridCol w="3048000"/>
              </a:tblGrid>
              <a:tr h="406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angle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area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average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bar graph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congruent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difference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estimation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hexagon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length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width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octagon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parallel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perimeter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product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rhombus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square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symmetry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triangle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vertical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horizontal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06" name="Text Box 10"/>
          <p:cNvSpPr txBox="1">
            <a:spLocks noChangeArrowheads="1"/>
          </p:cNvSpPr>
          <p:nvPr/>
        </p:nvSpPr>
        <p:spPr bwMode="auto">
          <a:xfrm>
            <a:off x="2600147" y="446088"/>
            <a:ext cx="3943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fontAlgn="base" hangingPunct="1">
              <a:spcBef>
                <a:spcPct val="0"/>
              </a:spcBef>
              <a:spcAft>
                <a:spcPct val="0"/>
              </a:spcAft>
            </a:pPr>
            <a:r>
              <a:rPr lang="en-US" sz="2800" dirty="0" smtClean="0">
                <a:solidFill>
                  <a:schemeClr val="tx2"/>
                </a:solidFill>
                <a:latin typeface="Arial" charset="0"/>
              </a:rPr>
              <a:t>3rd Grade Mathematics</a:t>
            </a:r>
          </a:p>
        </p:txBody>
      </p:sp>
    </p:spTree>
    <p:extLst>
      <p:ext uri="{BB962C8B-B14F-4D97-AF65-F5344CB8AC3E}">
        <p14:creationId xmlns:p14="http://schemas.microsoft.com/office/powerpoint/2010/main" val="3377174064"/>
      </p:ext>
    </p:extLst>
  </p:cSld>
  <p:clrMapOvr>
    <a:masterClrMapping/>
  </p:clrMapOvr>
  <p:transition spd="med">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extLst>
              <p:ext uri="{D42A27DB-BD31-4B8C-83A1-F6EECF244321}">
                <p14:modId xmlns:p14="http://schemas.microsoft.com/office/powerpoint/2010/main" val="472964499"/>
              </p:ext>
            </p:extLst>
          </p:nvPr>
        </p:nvGraphicFramePr>
        <p:xfrm>
          <a:off x="1524000" y="1397000"/>
          <a:ext cx="6096000" cy="4064000"/>
        </p:xfrm>
        <a:graphic>
          <a:graphicData uri="http://schemas.openxmlformats.org/drawingml/2006/table">
            <a:tbl>
              <a:tblPr/>
              <a:tblGrid>
                <a:gridCol w="3048000"/>
                <a:gridCol w="3048000"/>
              </a:tblGrid>
              <a:tr h="406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predict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compare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observe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investigate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analyze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amplify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frequency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vibration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Newton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properties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pitch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food web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life cycle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living organism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structure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inherit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reproduction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environment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characteristics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hypothesis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30" name="Text Box 10"/>
          <p:cNvSpPr txBox="1">
            <a:spLocks noChangeArrowheads="1"/>
          </p:cNvSpPr>
          <p:nvPr/>
        </p:nvSpPr>
        <p:spPr bwMode="auto">
          <a:xfrm>
            <a:off x="2912591" y="446088"/>
            <a:ext cx="31838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fontAlgn="base" hangingPunct="1">
              <a:spcBef>
                <a:spcPct val="0"/>
              </a:spcBef>
              <a:spcAft>
                <a:spcPct val="0"/>
              </a:spcAft>
            </a:pPr>
            <a:r>
              <a:rPr lang="en-US" sz="2800" dirty="0" smtClean="0">
                <a:solidFill>
                  <a:schemeClr val="tx2"/>
                </a:solidFill>
                <a:latin typeface="Arial" charset="0"/>
              </a:rPr>
              <a:t>3rd Grade Science</a:t>
            </a:r>
          </a:p>
        </p:txBody>
      </p:sp>
    </p:spTree>
    <p:extLst>
      <p:ext uri="{BB962C8B-B14F-4D97-AF65-F5344CB8AC3E}">
        <p14:creationId xmlns:p14="http://schemas.microsoft.com/office/powerpoint/2010/main" val="350051434"/>
      </p:ext>
    </p:extLst>
  </p:cSld>
  <p:clrMapOvr>
    <a:masterClrMapping/>
  </p:clrMapOvr>
  <p:transition spd="med">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extLst>
              <p:ext uri="{D42A27DB-BD31-4B8C-83A1-F6EECF244321}">
                <p14:modId xmlns:p14="http://schemas.microsoft.com/office/powerpoint/2010/main" val="724069993"/>
              </p:ext>
            </p:extLst>
          </p:nvPr>
        </p:nvGraphicFramePr>
        <p:xfrm>
          <a:off x="1524000" y="1397000"/>
          <a:ext cx="6096000" cy="4064000"/>
        </p:xfrm>
        <a:graphic>
          <a:graphicData uri="http://schemas.openxmlformats.org/drawingml/2006/table">
            <a:tbl>
              <a:tblPr/>
              <a:tblGrid>
                <a:gridCol w="3048000"/>
                <a:gridCol w="3048000"/>
              </a:tblGrid>
              <a:tr h="406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actor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animation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audience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cause &amp; effect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commercial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conclusion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detail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directions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drama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ending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facial expression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humor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minor character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main character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plot development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role playing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central idea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mood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myth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54" name="Text Box 10"/>
          <p:cNvSpPr txBox="1">
            <a:spLocks noChangeArrowheads="1"/>
          </p:cNvSpPr>
          <p:nvPr/>
        </p:nvSpPr>
        <p:spPr bwMode="auto">
          <a:xfrm>
            <a:off x="2943322" y="446088"/>
            <a:ext cx="3125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fontAlgn="base" hangingPunct="1">
              <a:spcBef>
                <a:spcPct val="0"/>
              </a:spcBef>
              <a:spcAft>
                <a:spcPct val="0"/>
              </a:spcAft>
            </a:pPr>
            <a:r>
              <a:rPr lang="en-US" sz="2800" dirty="0" smtClean="0">
                <a:solidFill>
                  <a:schemeClr val="tx2"/>
                </a:solidFill>
                <a:latin typeface="Arial" charset="0"/>
              </a:rPr>
              <a:t>3rd Language Arts</a:t>
            </a:r>
          </a:p>
        </p:txBody>
      </p:sp>
    </p:spTree>
    <p:extLst>
      <p:ext uri="{BB962C8B-B14F-4D97-AF65-F5344CB8AC3E}">
        <p14:creationId xmlns:p14="http://schemas.microsoft.com/office/powerpoint/2010/main" val="2338515437"/>
      </p:ext>
    </p:extLst>
  </p:cSld>
  <p:clrMapOvr>
    <a:masterClrMapping/>
  </p:clrMapOvr>
  <p:transition spd="med">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Group 2"/>
          <p:cNvGraphicFramePr>
            <a:graphicFrameLocks noGrp="1"/>
          </p:cNvGraphicFramePr>
          <p:nvPr>
            <p:extLst>
              <p:ext uri="{D42A27DB-BD31-4B8C-83A1-F6EECF244321}">
                <p14:modId xmlns:p14="http://schemas.microsoft.com/office/powerpoint/2010/main" val="2879481378"/>
              </p:ext>
            </p:extLst>
          </p:nvPr>
        </p:nvGraphicFramePr>
        <p:xfrm>
          <a:off x="1524000" y="1397000"/>
          <a:ext cx="6096000" cy="4419600"/>
        </p:xfrm>
        <a:graphic>
          <a:graphicData uri="http://schemas.openxmlformats.org/drawingml/2006/table">
            <a:tbl>
              <a:tblPr/>
              <a:tblGrid>
                <a:gridCol w="3048000"/>
                <a:gridCol w="3048000"/>
              </a:tblGrid>
              <a:tr h="406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prairie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Oregon Trail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lariat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oxen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expedition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territory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homestead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settlement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pioneer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farm/ranch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Native American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legacy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stampede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fertile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wagon trails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cabin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cattle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seasonal dwelling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plateau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Times New Roman" pitchFamily="18" charset="0"/>
                        </a:rPr>
                        <a:t>frontier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8" name="Text Box 10"/>
          <p:cNvSpPr txBox="1">
            <a:spLocks noChangeArrowheads="1"/>
          </p:cNvSpPr>
          <p:nvPr/>
        </p:nvSpPr>
        <p:spPr bwMode="auto">
          <a:xfrm>
            <a:off x="2962291" y="446088"/>
            <a:ext cx="3082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fontAlgn="base" hangingPunct="1">
              <a:spcBef>
                <a:spcPct val="0"/>
              </a:spcBef>
              <a:spcAft>
                <a:spcPct val="0"/>
              </a:spcAft>
            </a:pPr>
            <a:r>
              <a:rPr lang="en-US" sz="2800" dirty="0" smtClean="0">
                <a:solidFill>
                  <a:schemeClr val="tx2"/>
                </a:solidFill>
                <a:latin typeface="Arial" charset="0"/>
              </a:rPr>
              <a:t>3rd Social Studies</a:t>
            </a:r>
          </a:p>
        </p:txBody>
      </p:sp>
    </p:spTree>
    <p:extLst>
      <p:ext uri="{BB962C8B-B14F-4D97-AF65-F5344CB8AC3E}">
        <p14:creationId xmlns:p14="http://schemas.microsoft.com/office/powerpoint/2010/main" val="1002042401"/>
      </p:ext>
    </p:extLst>
  </p:cSld>
  <p:clrMapOvr>
    <a:masterClrMapping/>
  </p:clrMapOvr>
  <p:transition spd="med">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Sample Cognitive Skills</a:t>
            </a:r>
            <a:endParaRPr lang="en-US" dirty="0">
              <a:solidFill>
                <a:schemeClr val="tx2"/>
              </a:solidFill>
            </a:endParaRPr>
          </a:p>
        </p:txBody>
      </p:sp>
      <p:graphicFrame>
        <p:nvGraphicFramePr>
          <p:cNvPr id="5" name="Content Placeholder 4"/>
          <p:cNvGraphicFramePr>
            <a:graphicFrameLocks noGrp="1"/>
          </p:cNvGraphicFramePr>
          <p:nvPr>
            <p:ph idx="1"/>
          </p:nvPr>
        </p:nvGraphicFramePr>
        <p:xfrm>
          <a:off x="457200" y="1600200"/>
          <a:ext cx="8229600" cy="4079240"/>
        </p:xfrm>
        <a:graphic>
          <a:graphicData uri="http://schemas.openxmlformats.org/drawingml/2006/table">
            <a:tbl>
              <a:tblPr firstRow="1" bandRow="1">
                <a:tableStyleId>{5C22544A-7EE6-4342-B048-85BDC9FD1C3A}</a:tableStyleId>
              </a:tblPr>
              <a:tblGrid>
                <a:gridCol w="2286000"/>
                <a:gridCol w="5943600"/>
              </a:tblGrid>
              <a:tr h="370840">
                <a:tc>
                  <a:txBody>
                    <a:bodyPr/>
                    <a:lstStyle/>
                    <a:p>
                      <a:pPr algn="ctr"/>
                      <a:r>
                        <a:rPr lang="en-US" sz="1200" dirty="0" smtClean="0">
                          <a:latin typeface="+mn-lt"/>
                        </a:rPr>
                        <a:t>Cognitive Skill</a:t>
                      </a:r>
                      <a:endParaRPr lang="en-US" sz="1200" dirty="0">
                        <a:latin typeface="+mn-lt"/>
                      </a:endParaRPr>
                    </a:p>
                  </a:txBody>
                  <a:tcPr anchor="ctr"/>
                </a:tc>
                <a:tc>
                  <a:txBody>
                    <a:bodyPr/>
                    <a:lstStyle/>
                    <a:p>
                      <a:pPr algn="ctr"/>
                      <a:r>
                        <a:rPr lang="en-US" sz="1200" dirty="0" smtClean="0">
                          <a:latin typeface="+mn-lt"/>
                        </a:rPr>
                        <a:t>Description</a:t>
                      </a:r>
                      <a:endParaRPr lang="en-US" sz="1200" dirty="0">
                        <a:latin typeface="+mn-lt"/>
                      </a:endParaRPr>
                    </a:p>
                  </a:txBody>
                  <a:tcPr anchor="ctr"/>
                </a:tc>
              </a:tr>
              <a:tr h="370840">
                <a:tc>
                  <a:txBody>
                    <a:bodyPr/>
                    <a:lstStyle/>
                    <a:p>
                      <a:pPr marL="0" marR="0">
                        <a:lnSpc>
                          <a:spcPct val="100000"/>
                        </a:lnSpc>
                        <a:spcBef>
                          <a:spcPts val="1200"/>
                        </a:spcBef>
                        <a:spcAft>
                          <a:spcPts val="300"/>
                        </a:spcAft>
                      </a:pPr>
                      <a:r>
                        <a:rPr lang="en-US" sz="1200" b="1" dirty="0">
                          <a:latin typeface="+mn-lt"/>
                          <a:ea typeface="Calibri"/>
                          <a:cs typeface="Times New Roman"/>
                        </a:rPr>
                        <a:t>Generating conclusions</a:t>
                      </a:r>
                    </a:p>
                  </a:txBody>
                  <a:tcPr marL="68581" marR="68581" marT="0" marB="0" anchor="ctr"/>
                </a:tc>
                <a:tc>
                  <a:txBody>
                    <a:bodyPr/>
                    <a:lstStyle/>
                    <a:p>
                      <a:pPr marL="0" marR="0">
                        <a:lnSpc>
                          <a:spcPct val="100000"/>
                        </a:lnSpc>
                        <a:spcBef>
                          <a:spcPts val="1200"/>
                        </a:spcBef>
                        <a:spcAft>
                          <a:spcPts val="300"/>
                        </a:spcAft>
                      </a:pPr>
                      <a:r>
                        <a:rPr lang="en-US" sz="1200">
                          <a:latin typeface="+mn-lt"/>
                          <a:ea typeface="Calibri"/>
                          <a:cs typeface="Times New Roman"/>
                        </a:rPr>
                        <a:t>Involves combining pieces of known information to form new ideas.</a:t>
                      </a:r>
                    </a:p>
                  </a:txBody>
                  <a:tcPr marL="68581" marR="68581" marT="0" marB="0" anchor="ctr"/>
                </a:tc>
              </a:tr>
              <a:tr h="370840">
                <a:tc>
                  <a:txBody>
                    <a:bodyPr/>
                    <a:lstStyle/>
                    <a:p>
                      <a:pPr marL="0" marR="0">
                        <a:lnSpc>
                          <a:spcPct val="100000"/>
                        </a:lnSpc>
                        <a:spcBef>
                          <a:spcPts val="1200"/>
                        </a:spcBef>
                        <a:spcAft>
                          <a:spcPts val="300"/>
                        </a:spcAft>
                      </a:pPr>
                      <a:r>
                        <a:rPr lang="en-US" sz="1200" b="1" dirty="0">
                          <a:latin typeface="+mn-lt"/>
                          <a:ea typeface="Calibri"/>
                          <a:cs typeface="Times New Roman"/>
                        </a:rPr>
                        <a:t>Identifying common logical errors</a:t>
                      </a:r>
                    </a:p>
                  </a:txBody>
                  <a:tcPr marL="68581" marR="68581" marT="0" marB="0" anchor="ctr"/>
                </a:tc>
                <a:tc>
                  <a:txBody>
                    <a:bodyPr/>
                    <a:lstStyle/>
                    <a:p>
                      <a:pPr marL="0" marR="0">
                        <a:lnSpc>
                          <a:spcPct val="100000"/>
                        </a:lnSpc>
                        <a:spcBef>
                          <a:spcPts val="1200"/>
                        </a:spcBef>
                        <a:spcAft>
                          <a:spcPts val="600"/>
                        </a:spcAft>
                      </a:pPr>
                      <a:r>
                        <a:rPr lang="en-US" sz="1200" dirty="0">
                          <a:latin typeface="+mn-lt"/>
                          <a:ea typeface="Calibri"/>
                          <a:cs typeface="Times New Roman"/>
                        </a:rPr>
                        <a:t>Involves analyzing information to determine how true it is.</a:t>
                      </a:r>
                    </a:p>
                  </a:txBody>
                  <a:tcPr marL="68581" marR="68581" marT="0" marB="0" anchor="ctr"/>
                </a:tc>
              </a:tr>
              <a:tr h="370840">
                <a:tc>
                  <a:txBody>
                    <a:bodyPr/>
                    <a:lstStyle/>
                    <a:p>
                      <a:pPr marL="0" marR="0">
                        <a:lnSpc>
                          <a:spcPct val="100000"/>
                        </a:lnSpc>
                        <a:spcBef>
                          <a:spcPts val="1200"/>
                        </a:spcBef>
                        <a:spcAft>
                          <a:spcPts val="300"/>
                        </a:spcAft>
                      </a:pPr>
                      <a:r>
                        <a:rPr lang="en-US" sz="1200" b="1" dirty="0">
                          <a:latin typeface="+mn-lt"/>
                          <a:ea typeface="Calibri"/>
                          <a:cs typeface="Times New Roman"/>
                        </a:rPr>
                        <a:t>Presenting and supporting claims</a:t>
                      </a:r>
                    </a:p>
                  </a:txBody>
                  <a:tcPr marL="68581" marR="68581" marT="0" marB="0" anchor="ctr"/>
                </a:tc>
                <a:tc>
                  <a:txBody>
                    <a:bodyPr/>
                    <a:lstStyle/>
                    <a:p>
                      <a:pPr marL="0" marR="0">
                        <a:lnSpc>
                          <a:spcPct val="100000"/>
                        </a:lnSpc>
                        <a:spcBef>
                          <a:spcPts val="1200"/>
                        </a:spcBef>
                        <a:spcAft>
                          <a:spcPts val="300"/>
                        </a:spcAft>
                      </a:pPr>
                      <a:r>
                        <a:rPr lang="en-US" sz="1200">
                          <a:latin typeface="+mn-lt"/>
                          <a:ea typeface="Calibri"/>
                          <a:cs typeface="Times New Roman"/>
                        </a:rPr>
                        <a:t>Involves expressing a new idea and presenting information to support it.</a:t>
                      </a:r>
                    </a:p>
                  </a:txBody>
                  <a:tcPr marL="68581" marR="68581" marT="0" marB="0" anchor="ctr"/>
                </a:tc>
              </a:tr>
              <a:tr h="370840">
                <a:tc>
                  <a:txBody>
                    <a:bodyPr/>
                    <a:lstStyle/>
                    <a:p>
                      <a:pPr marL="0" marR="0">
                        <a:lnSpc>
                          <a:spcPct val="100000"/>
                        </a:lnSpc>
                        <a:spcBef>
                          <a:spcPts val="1200"/>
                        </a:spcBef>
                        <a:spcAft>
                          <a:spcPts val="300"/>
                        </a:spcAft>
                      </a:pPr>
                      <a:r>
                        <a:rPr lang="en-US" sz="1200" b="1">
                          <a:latin typeface="+mn-lt"/>
                          <a:ea typeface="Calibri"/>
                          <a:cs typeface="Times New Roman"/>
                        </a:rPr>
                        <a:t>Navigating digital sources</a:t>
                      </a:r>
                    </a:p>
                  </a:txBody>
                  <a:tcPr marL="68581" marR="68581" marT="0" marB="0" anchor="ctr"/>
                </a:tc>
                <a:tc>
                  <a:txBody>
                    <a:bodyPr/>
                    <a:lstStyle/>
                    <a:p>
                      <a:pPr marL="0" marR="0">
                        <a:lnSpc>
                          <a:spcPct val="100000"/>
                        </a:lnSpc>
                        <a:spcBef>
                          <a:spcPts val="1200"/>
                        </a:spcBef>
                        <a:spcAft>
                          <a:spcPts val="300"/>
                        </a:spcAft>
                      </a:pPr>
                      <a:r>
                        <a:rPr lang="en-US" sz="1200">
                          <a:latin typeface="+mn-lt"/>
                          <a:ea typeface="Calibri"/>
                          <a:cs typeface="Times New Roman"/>
                        </a:rPr>
                        <a:t>Involves using electronic resources to find credible and relevant information.</a:t>
                      </a:r>
                    </a:p>
                  </a:txBody>
                  <a:tcPr marL="68581" marR="68581" marT="0" marB="0" anchor="ctr"/>
                </a:tc>
              </a:tr>
              <a:tr h="370840">
                <a:tc>
                  <a:txBody>
                    <a:bodyPr/>
                    <a:lstStyle/>
                    <a:p>
                      <a:pPr marL="0" marR="0">
                        <a:lnSpc>
                          <a:spcPct val="100000"/>
                        </a:lnSpc>
                        <a:spcBef>
                          <a:spcPts val="1200"/>
                        </a:spcBef>
                        <a:spcAft>
                          <a:spcPts val="300"/>
                        </a:spcAft>
                      </a:pPr>
                      <a:r>
                        <a:rPr lang="en-US" sz="1200" b="1" dirty="0">
                          <a:latin typeface="+mn-lt"/>
                          <a:ea typeface="Calibri"/>
                          <a:cs typeface="Times New Roman"/>
                        </a:rPr>
                        <a:t>Problem solving</a:t>
                      </a:r>
                    </a:p>
                  </a:txBody>
                  <a:tcPr marL="68581" marR="68581" marT="0" marB="0" anchor="ctr"/>
                </a:tc>
                <a:tc>
                  <a:txBody>
                    <a:bodyPr/>
                    <a:lstStyle/>
                    <a:p>
                      <a:pPr marL="0" marR="0">
                        <a:lnSpc>
                          <a:spcPct val="100000"/>
                        </a:lnSpc>
                        <a:spcBef>
                          <a:spcPts val="1200"/>
                        </a:spcBef>
                        <a:spcAft>
                          <a:spcPts val="300"/>
                        </a:spcAft>
                      </a:pPr>
                      <a:r>
                        <a:rPr lang="en-US" sz="1200">
                          <a:latin typeface="+mn-lt"/>
                          <a:ea typeface="Calibri"/>
                          <a:cs typeface="Times New Roman"/>
                        </a:rPr>
                        <a:t>Involves accomplishing a goal in spite of obstacles or limiting conditions.</a:t>
                      </a:r>
                    </a:p>
                  </a:txBody>
                  <a:tcPr marL="68581" marR="68581" marT="0" marB="0" anchor="ctr"/>
                </a:tc>
              </a:tr>
              <a:tr h="370840">
                <a:tc>
                  <a:txBody>
                    <a:bodyPr/>
                    <a:lstStyle/>
                    <a:p>
                      <a:pPr marL="0" marR="0">
                        <a:lnSpc>
                          <a:spcPct val="100000"/>
                        </a:lnSpc>
                        <a:spcBef>
                          <a:spcPts val="1200"/>
                        </a:spcBef>
                        <a:spcAft>
                          <a:spcPts val="300"/>
                        </a:spcAft>
                      </a:pPr>
                      <a:r>
                        <a:rPr lang="en-US" sz="1200" b="1" dirty="0">
                          <a:latin typeface="+mn-lt"/>
                          <a:ea typeface="Calibri"/>
                          <a:cs typeface="Times New Roman"/>
                        </a:rPr>
                        <a:t>Decision making</a:t>
                      </a:r>
                    </a:p>
                  </a:txBody>
                  <a:tcPr marL="68581" marR="68581" marT="0" marB="0" anchor="ctr"/>
                </a:tc>
                <a:tc>
                  <a:txBody>
                    <a:bodyPr/>
                    <a:lstStyle/>
                    <a:p>
                      <a:pPr marL="0" marR="0">
                        <a:lnSpc>
                          <a:spcPct val="100000"/>
                        </a:lnSpc>
                        <a:spcBef>
                          <a:spcPts val="1200"/>
                        </a:spcBef>
                        <a:spcAft>
                          <a:spcPts val="300"/>
                        </a:spcAft>
                      </a:pPr>
                      <a:r>
                        <a:rPr lang="en-US" sz="1200">
                          <a:latin typeface="+mn-lt"/>
                          <a:ea typeface="Calibri"/>
                          <a:cs typeface="Times New Roman"/>
                        </a:rPr>
                        <a:t>Involves using criteria to select among alternatives that initially appear to be equal.</a:t>
                      </a:r>
                    </a:p>
                  </a:txBody>
                  <a:tcPr marL="68581" marR="68581" marT="0" marB="0" anchor="ctr"/>
                </a:tc>
              </a:tr>
              <a:tr h="370840">
                <a:tc>
                  <a:txBody>
                    <a:bodyPr/>
                    <a:lstStyle/>
                    <a:p>
                      <a:pPr marL="0" marR="0">
                        <a:lnSpc>
                          <a:spcPct val="100000"/>
                        </a:lnSpc>
                        <a:spcBef>
                          <a:spcPts val="1200"/>
                        </a:spcBef>
                        <a:spcAft>
                          <a:spcPts val="300"/>
                        </a:spcAft>
                      </a:pPr>
                      <a:r>
                        <a:rPr lang="en-US" sz="1200" b="1" dirty="0">
                          <a:latin typeface="+mn-lt"/>
                          <a:ea typeface="Calibri"/>
                          <a:cs typeface="Times New Roman"/>
                        </a:rPr>
                        <a:t>Experimenting</a:t>
                      </a:r>
                    </a:p>
                  </a:txBody>
                  <a:tcPr marL="68581" marR="68581" marT="0" marB="0" anchor="ctr"/>
                </a:tc>
                <a:tc>
                  <a:txBody>
                    <a:bodyPr/>
                    <a:lstStyle/>
                    <a:p>
                      <a:pPr marL="0" marR="0">
                        <a:lnSpc>
                          <a:spcPct val="100000"/>
                        </a:lnSpc>
                        <a:spcBef>
                          <a:spcPts val="1200"/>
                        </a:spcBef>
                        <a:spcAft>
                          <a:spcPts val="300"/>
                        </a:spcAft>
                      </a:pPr>
                      <a:r>
                        <a:rPr lang="en-US" sz="1200" dirty="0">
                          <a:latin typeface="+mn-lt"/>
                          <a:ea typeface="Calibri"/>
                          <a:cs typeface="Times New Roman"/>
                        </a:rPr>
                        <a:t>Involves generating and testing explanations of observed phenomena.</a:t>
                      </a:r>
                    </a:p>
                  </a:txBody>
                  <a:tcPr marL="68581" marR="68581" marT="0" marB="0" anchor="ctr"/>
                </a:tc>
              </a:tr>
              <a:tr h="370840">
                <a:tc>
                  <a:txBody>
                    <a:bodyPr/>
                    <a:lstStyle/>
                    <a:p>
                      <a:pPr marL="0" marR="0">
                        <a:lnSpc>
                          <a:spcPct val="100000"/>
                        </a:lnSpc>
                        <a:spcBef>
                          <a:spcPts val="1200"/>
                        </a:spcBef>
                        <a:spcAft>
                          <a:spcPts val="300"/>
                        </a:spcAft>
                      </a:pPr>
                      <a:r>
                        <a:rPr lang="en-US" sz="1200" b="1">
                          <a:latin typeface="+mn-lt"/>
                          <a:ea typeface="Calibri"/>
                          <a:cs typeface="Times New Roman"/>
                        </a:rPr>
                        <a:t>Investigating</a:t>
                      </a:r>
                    </a:p>
                  </a:txBody>
                  <a:tcPr marL="68581" marR="68581" marT="0" marB="0" anchor="ctr"/>
                </a:tc>
                <a:tc>
                  <a:txBody>
                    <a:bodyPr/>
                    <a:lstStyle/>
                    <a:p>
                      <a:pPr marL="0" marR="0">
                        <a:lnSpc>
                          <a:spcPct val="100000"/>
                        </a:lnSpc>
                        <a:spcBef>
                          <a:spcPts val="1200"/>
                        </a:spcBef>
                        <a:spcAft>
                          <a:spcPts val="300"/>
                        </a:spcAft>
                      </a:pPr>
                      <a:r>
                        <a:rPr lang="en-US" sz="1200" dirty="0">
                          <a:latin typeface="+mn-lt"/>
                          <a:ea typeface="Calibri"/>
                          <a:cs typeface="Times New Roman"/>
                        </a:rPr>
                        <a:t>Involves identifying confusions or contradictions about ideas or events and suggesting ways to resolve those confusions or contradictions.</a:t>
                      </a:r>
                    </a:p>
                  </a:txBody>
                  <a:tcPr marL="68581" marR="68581" marT="0" marB="0" anchor="ctr"/>
                </a:tc>
              </a:tr>
              <a:tr h="370840">
                <a:tc>
                  <a:txBody>
                    <a:bodyPr/>
                    <a:lstStyle/>
                    <a:p>
                      <a:pPr marL="0" marR="0">
                        <a:lnSpc>
                          <a:spcPct val="100000"/>
                        </a:lnSpc>
                        <a:spcBef>
                          <a:spcPts val="1200"/>
                        </a:spcBef>
                        <a:spcAft>
                          <a:spcPts val="300"/>
                        </a:spcAft>
                      </a:pPr>
                      <a:r>
                        <a:rPr lang="en-US" sz="1200" b="1">
                          <a:latin typeface="+mn-lt"/>
                          <a:ea typeface="Calibri"/>
                          <a:cs typeface="Times New Roman"/>
                        </a:rPr>
                        <a:t>Identifying basic relationships between ideas</a:t>
                      </a:r>
                    </a:p>
                  </a:txBody>
                  <a:tcPr marL="68581" marR="68581" marT="0" marB="0" anchor="ctr"/>
                </a:tc>
                <a:tc>
                  <a:txBody>
                    <a:bodyPr/>
                    <a:lstStyle/>
                    <a:p>
                      <a:pPr marL="0" marR="0">
                        <a:lnSpc>
                          <a:spcPct val="100000"/>
                        </a:lnSpc>
                        <a:spcBef>
                          <a:spcPts val="1200"/>
                        </a:spcBef>
                        <a:spcAft>
                          <a:spcPts val="300"/>
                        </a:spcAft>
                      </a:pPr>
                      <a:r>
                        <a:rPr lang="en-US" sz="1200" dirty="0">
                          <a:latin typeface="+mn-lt"/>
                          <a:ea typeface="Calibri"/>
                          <a:cs typeface="Times New Roman"/>
                        </a:rPr>
                        <a:t>Involves consciously analyzing relationships between ideas to better understand complex texts.</a:t>
                      </a:r>
                    </a:p>
                  </a:txBody>
                  <a:tcPr marL="68581" marR="68581" marT="0" marB="0" anchor="ctr"/>
                </a:tc>
              </a:tr>
              <a:tr h="370840">
                <a:tc>
                  <a:txBody>
                    <a:bodyPr/>
                    <a:lstStyle/>
                    <a:p>
                      <a:pPr marL="0" marR="0">
                        <a:lnSpc>
                          <a:spcPct val="100000"/>
                        </a:lnSpc>
                        <a:spcBef>
                          <a:spcPts val="1200"/>
                        </a:spcBef>
                        <a:spcAft>
                          <a:spcPts val="300"/>
                        </a:spcAft>
                      </a:pPr>
                      <a:r>
                        <a:rPr lang="en-US" sz="1200" b="1">
                          <a:latin typeface="+mn-lt"/>
                          <a:ea typeface="Calibri"/>
                          <a:cs typeface="Times New Roman"/>
                        </a:rPr>
                        <a:t>Generating and manipulating mental images</a:t>
                      </a:r>
                    </a:p>
                  </a:txBody>
                  <a:tcPr marL="68581" marR="68581" marT="0" marB="0" anchor="ctr"/>
                </a:tc>
                <a:tc>
                  <a:txBody>
                    <a:bodyPr/>
                    <a:lstStyle/>
                    <a:p>
                      <a:pPr marL="0" marR="0">
                        <a:lnSpc>
                          <a:spcPct val="100000"/>
                        </a:lnSpc>
                        <a:spcBef>
                          <a:spcPts val="1200"/>
                        </a:spcBef>
                        <a:spcAft>
                          <a:spcPts val="300"/>
                        </a:spcAft>
                      </a:pPr>
                      <a:r>
                        <a:rPr lang="en-US" sz="1200" dirty="0">
                          <a:latin typeface="+mn-lt"/>
                          <a:ea typeface="Calibri"/>
                          <a:cs typeface="Times New Roman"/>
                        </a:rPr>
                        <a:t>Involves creating images in one’s mind to facilitate deep processing and memory of information.</a:t>
                      </a:r>
                    </a:p>
                  </a:txBody>
                  <a:tcPr marL="68581" marR="68581" marT="0" marB="0" anchor="ctr"/>
                </a:tc>
              </a:tr>
            </a:tbl>
          </a:graphicData>
        </a:graphic>
      </p:graphicFrame>
    </p:spTree>
    <p:extLst>
      <p:ext uri="{BB962C8B-B14F-4D97-AF65-F5344CB8AC3E}">
        <p14:creationId xmlns:p14="http://schemas.microsoft.com/office/powerpoint/2010/main" val="159261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3900" dirty="0" smtClean="0"/>
              <a:t>Reasoning Processes That Relate to College and Career Readiness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114889"/>
              </p:ext>
            </p:extLst>
          </p:nvPr>
        </p:nvGraphicFramePr>
        <p:xfrm>
          <a:off x="457200" y="1944688"/>
          <a:ext cx="8229600" cy="3846512"/>
        </p:xfrm>
        <a:graphic>
          <a:graphicData uri="http://schemas.openxmlformats.org/drawingml/2006/table">
            <a:tbl>
              <a:tblPr firstRow="1" bandRow="1">
                <a:tableStyleId>{5C22544A-7EE6-4342-B048-85BDC9FD1C3A}</a:tableStyleId>
              </a:tblPr>
              <a:tblGrid>
                <a:gridCol w="4114800"/>
                <a:gridCol w="4114800"/>
              </a:tblGrid>
              <a:tr h="370932">
                <a:tc>
                  <a:txBody>
                    <a:bodyPr/>
                    <a:lstStyle/>
                    <a:p>
                      <a:pPr algn="ctr"/>
                      <a:r>
                        <a:rPr lang="en-US" sz="1800" dirty="0" smtClean="0"/>
                        <a:t>Cognitive Skills</a:t>
                      </a:r>
                      <a:endParaRPr lang="en-US" sz="1800" dirty="0"/>
                    </a:p>
                  </a:txBody>
                  <a:tcPr marT="45731" marB="45731"/>
                </a:tc>
                <a:tc>
                  <a:txBody>
                    <a:bodyPr/>
                    <a:lstStyle/>
                    <a:p>
                      <a:pPr algn="ctr"/>
                      <a:r>
                        <a:rPr lang="en-US" sz="1800" dirty="0" smtClean="0"/>
                        <a:t>Conative Skills</a:t>
                      </a:r>
                      <a:endParaRPr lang="en-US" sz="1800" dirty="0"/>
                    </a:p>
                  </a:txBody>
                  <a:tcPr marT="45731" marB="45731"/>
                </a:tc>
              </a:tr>
              <a:tr h="3475580">
                <a:tc>
                  <a:txBody>
                    <a:bodyPr/>
                    <a:lstStyle/>
                    <a:p>
                      <a:pPr marL="290513" indent="-290513">
                        <a:buFont typeface="Arial" pitchFamily="34" charset="0"/>
                        <a:buChar char="•"/>
                      </a:pPr>
                      <a:r>
                        <a:rPr lang="en-US" sz="1800" dirty="0" smtClean="0"/>
                        <a:t>Generating</a:t>
                      </a:r>
                      <a:r>
                        <a:rPr lang="en-US" sz="1800" baseline="0" dirty="0" smtClean="0"/>
                        <a:t> conclusions</a:t>
                      </a:r>
                    </a:p>
                    <a:p>
                      <a:pPr marL="290513" indent="-290513">
                        <a:buFont typeface="Arial" pitchFamily="34" charset="0"/>
                        <a:buChar char="•"/>
                      </a:pPr>
                      <a:r>
                        <a:rPr lang="en-US" sz="1800" baseline="0" dirty="0" smtClean="0"/>
                        <a:t>Identifying common logical errors</a:t>
                      </a:r>
                    </a:p>
                    <a:p>
                      <a:pPr marL="290513" indent="-290513">
                        <a:buFont typeface="Arial" pitchFamily="34" charset="0"/>
                        <a:buChar char="•"/>
                      </a:pPr>
                      <a:r>
                        <a:rPr lang="en-US" sz="1800" baseline="0" dirty="0" smtClean="0"/>
                        <a:t>Presenting and supporting claims</a:t>
                      </a:r>
                    </a:p>
                    <a:p>
                      <a:pPr marL="290513" indent="-290513">
                        <a:buFont typeface="Arial" pitchFamily="34" charset="0"/>
                        <a:buChar char="•"/>
                      </a:pPr>
                      <a:r>
                        <a:rPr lang="en-US" sz="1800" baseline="0" dirty="0" smtClean="0"/>
                        <a:t>Navigating digital sources</a:t>
                      </a:r>
                    </a:p>
                    <a:p>
                      <a:pPr marL="290513" indent="-290513">
                        <a:buFont typeface="Arial" pitchFamily="34" charset="0"/>
                        <a:buChar char="•"/>
                      </a:pPr>
                      <a:r>
                        <a:rPr lang="en-US" sz="1800" baseline="0" dirty="0" smtClean="0"/>
                        <a:t>Problem solving</a:t>
                      </a:r>
                    </a:p>
                    <a:p>
                      <a:pPr marL="290513" indent="-290513">
                        <a:buFont typeface="Arial" pitchFamily="34" charset="0"/>
                        <a:buChar char="•"/>
                      </a:pPr>
                      <a:r>
                        <a:rPr lang="en-US" sz="1800" baseline="0" dirty="0" smtClean="0"/>
                        <a:t>Decision making</a:t>
                      </a:r>
                    </a:p>
                    <a:p>
                      <a:pPr marL="290513" indent="-290513">
                        <a:buFont typeface="Arial" pitchFamily="34" charset="0"/>
                        <a:buChar char="•"/>
                      </a:pPr>
                      <a:r>
                        <a:rPr lang="en-US" sz="1800" baseline="0" dirty="0" smtClean="0"/>
                        <a:t>Experimenting</a:t>
                      </a:r>
                    </a:p>
                    <a:p>
                      <a:pPr marL="290513" indent="-290513">
                        <a:buFont typeface="Arial" pitchFamily="34" charset="0"/>
                        <a:buChar char="•"/>
                      </a:pPr>
                      <a:r>
                        <a:rPr lang="en-US" sz="1800" baseline="0" dirty="0" smtClean="0"/>
                        <a:t>Investigating</a:t>
                      </a:r>
                    </a:p>
                    <a:p>
                      <a:pPr marL="290513" indent="-290513">
                        <a:buFont typeface="Arial" pitchFamily="34" charset="0"/>
                        <a:buChar char="•"/>
                      </a:pPr>
                      <a:r>
                        <a:rPr lang="en-US" sz="1800" baseline="0" dirty="0" smtClean="0"/>
                        <a:t>Identifying basic relationships between ideas</a:t>
                      </a:r>
                    </a:p>
                    <a:p>
                      <a:pPr marL="290513" indent="-290513">
                        <a:buFont typeface="Arial" pitchFamily="34" charset="0"/>
                        <a:buChar char="•"/>
                      </a:pPr>
                      <a:r>
                        <a:rPr lang="en-US" sz="1800" baseline="0" dirty="0" smtClean="0"/>
                        <a:t>Generating and manipulating mental images</a:t>
                      </a:r>
                      <a:endParaRPr lang="en-US" sz="1800" dirty="0" smtClean="0"/>
                    </a:p>
                  </a:txBody>
                  <a:tcPr marT="45731" marB="45731"/>
                </a:tc>
                <a:tc>
                  <a:txBody>
                    <a:bodyPr/>
                    <a:lstStyle/>
                    <a:p>
                      <a:pPr marL="282575" indent="-282575">
                        <a:buFont typeface="Arial" pitchFamily="34" charset="0"/>
                        <a:buChar char="•"/>
                      </a:pPr>
                      <a:r>
                        <a:rPr lang="en-US" sz="1800" dirty="0" smtClean="0"/>
                        <a:t>Becoming</a:t>
                      </a:r>
                      <a:r>
                        <a:rPr lang="en-US" sz="1800" baseline="0" dirty="0" smtClean="0"/>
                        <a:t> aware of the power of interpretations</a:t>
                      </a:r>
                    </a:p>
                    <a:p>
                      <a:pPr marL="282575" indent="-282575">
                        <a:buFont typeface="Arial" pitchFamily="34" charset="0"/>
                        <a:buChar char="•"/>
                      </a:pPr>
                      <a:r>
                        <a:rPr lang="en-US" sz="1800" baseline="0" dirty="0" smtClean="0"/>
                        <a:t>Cultivating a growth mindset</a:t>
                      </a:r>
                    </a:p>
                    <a:p>
                      <a:pPr marL="282575" indent="-282575">
                        <a:buFont typeface="Arial" pitchFamily="34" charset="0"/>
                        <a:buChar char="•"/>
                      </a:pPr>
                      <a:r>
                        <a:rPr lang="en-US" sz="1800" baseline="0" dirty="0" smtClean="0"/>
                        <a:t>Cultivating resiliency</a:t>
                      </a:r>
                    </a:p>
                    <a:p>
                      <a:pPr marL="282575" indent="-282575">
                        <a:buFont typeface="Arial" pitchFamily="34" charset="0"/>
                        <a:buChar char="•"/>
                      </a:pPr>
                      <a:r>
                        <a:rPr lang="en-US" sz="1800" baseline="0" dirty="0" smtClean="0"/>
                        <a:t>Avoiding negative thinking</a:t>
                      </a:r>
                    </a:p>
                    <a:p>
                      <a:pPr marL="282575" indent="-282575">
                        <a:buFont typeface="Arial" pitchFamily="34" charset="0"/>
                        <a:buChar char="•"/>
                      </a:pPr>
                      <a:r>
                        <a:rPr lang="en-US" sz="1800" baseline="0" dirty="0" smtClean="0"/>
                        <a:t>Taking various perspectives</a:t>
                      </a:r>
                    </a:p>
                    <a:p>
                      <a:pPr marL="282575" indent="-282575">
                        <a:buFont typeface="Arial" pitchFamily="34" charset="0"/>
                        <a:buChar char="•"/>
                      </a:pPr>
                      <a:r>
                        <a:rPr lang="en-US" sz="1800" baseline="0" dirty="0" smtClean="0"/>
                        <a:t>Interacting responsibly</a:t>
                      </a:r>
                    </a:p>
                    <a:p>
                      <a:pPr marL="282575" indent="-282575">
                        <a:buFont typeface="Arial" pitchFamily="34" charset="0"/>
                        <a:buChar char="•"/>
                      </a:pPr>
                      <a:r>
                        <a:rPr lang="en-US" sz="1800" baseline="0" dirty="0" smtClean="0"/>
                        <a:t>Handling controversy and conflict resolution</a:t>
                      </a:r>
                      <a:endParaRPr lang="en-US" sz="1800" dirty="0" smtClean="0"/>
                    </a:p>
                  </a:txBody>
                  <a:tcPr marT="45731" marB="45731"/>
                </a:tc>
              </a:tr>
            </a:tbl>
          </a:graphicData>
        </a:graphic>
      </p:graphicFrame>
    </p:spTree>
    <p:extLst>
      <p:ext uri="{BB962C8B-B14F-4D97-AF65-F5344CB8AC3E}">
        <p14:creationId xmlns:p14="http://schemas.microsoft.com/office/powerpoint/2010/main" val="1799593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Moving Through the Levels</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457200" y="1600206"/>
          <a:ext cx="8229600" cy="4223085"/>
        </p:xfrm>
        <a:graphic>
          <a:graphicData uri="http://schemas.openxmlformats.org/drawingml/2006/table">
            <a:tbl>
              <a:tblPr firstCol="1" bandRow="1">
                <a:tableStyleId>{5C22544A-7EE6-4342-B048-85BDC9FD1C3A}</a:tableStyleId>
              </a:tblPr>
              <a:tblGrid>
                <a:gridCol w="1881739"/>
                <a:gridCol w="6347861"/>
              </a:tblGrid>
              <a:tr h="844617">
                <a:tc>
                  <a:txBody>
                    <a:bodyPr/>
                    <a:lstStyle/>
                    <a:p>
                      <a:pPr algn="ctr"/>
                      <a:r>
                        <a:rPr lang="en-US" dirty="0" smtClean="0"/>
                        <a:t>Level 5</a:t>
                      </a:r>
                      <a:endParaRPr lang="en-US" dirty="0"/>
                    </a:p>
                  </a:txBody>
                  <a:tcPr anchor="ctr"/>
                </a:tc>
                <a:tc>
                  <a:txBody>
                    <a:bodyPr/>
                    <a:lstStyle/>
                    <a:p>
                      <a:pPr algn="ctr"/>
                      <a:r>
                        <a:rPr lang="en-US" dirty="0" smtClean="0"/>
                        <a:t>Competency-Based Education</a:t>
                      </a:r>
                      <a:endParaRPr lang="en-US" dirty="0"/>
                    </a:p>
                  </a:txBody>
                  <a:tcPr anchor="ctr"/>
                </a:tc>
              </a:tr>
              <a:tr h="844617">
                <a:tc>
                  <a:txBody>
                    <a:bodyPr/>
                    <a:lstStyle/>
                    <a:p>
                      <a:pPr algn="ctr"/>
                      <a:r>
                        <a:rPr lang="en-US" dirty="0" smtClean="0"/>
                        <a:t>Level 4</a:t>
                      </a:r>
                      <a:endParaRPr lang="en-US" dirty="0"/>
                    </a:p>
                  </a:txBody>
                  <a:tcPr anchor="ctr"/>
                </a:tc>
                <a:tc>
                  <a:txBody>
                    <a:bodyPr/>
                    <a:lstStyle/>
                    <a:p>
                      <a:pPr algn="ctr"/>
                      <a:r>
                        <a:rPr lang="en-US" dirty="0" smtClean="0"/>
                        <a:t>Standards-Referenced</a:t>
                      </a:r>
                      <a:r>
                        <a:rPr lang="en-US" baseline="0" dirty="0" smtClean="0"/>
                        <a:t> Reporting</a:t>
                      </a:r>
                      <a:endParaRPr lang="en-US" dirty="0"/>
                    </a:p>
                  </a:txBody>
                  <a:tcPr anchor="ctr"/>
                </a:tc>
              </a:tr>
              <a:tr h="844617">
                <a:tc>
                  <a:txBody>
                    <a:bodyPr/>
                    <a:lstStyle/>
                    <a:p>
                      <a:pPr algn="ctr"/>
                      <a:r>
                        <a:rPr lang="en-US" dirty="0" smtClean="0"/>
                        <a:t>Level 3</a:t>
                      </a:r>
                      <a:endParaRPr lang="en-US" dirty="0"/>
                    </a:p>
                  </a:txBody>
                  <a:tcPr anchor="ctr"/>
                </a:tc>
                <a:tc>
                  <a:txBody>
                    <a:bodyPr/>
                    <a:lstStyle/>
                    <a:p>
                      <a:pPr algn="ctr"/>
                      <a:r>
                        <a:rPr lang="en-US" dirty="0" smtClean="0"/>
                        <a:t>Guaranteed and Viable Curriculum</a:t>
                      </a:r>
                      <a:endParaRPr lang="en-US" dirty="0"/>
                    </a:p>
                  </a:txBody>
                  <a:tcPr anchor="ctr"/>
                </a:tc>
              </a:tr>
              <a:tr h="844617">
                <a:tc>
                  <a:txBody>
                    <a:bodyPr/>
                    <a:lstStyle/>
                    <a:p>
                      <a:pPr algn="ctr"/>
                      <a:r>
                        <a:rPr lang="en-US" dirty="0" smtClean="0"/>
                        <a:t>Level 2</a:t>
                      </a:r>
                      <a:endParaRPr lang="en-US" dirty="0"/>
                    </a:p>
                  </a:txBody>
                  <a:tcPr anchor="ctr"/>
                </a:tc>
                <a:tc>
                  <a:txBody>
                    <a:bodyPr/>
                    <a:lstStyle/>
                    <a:p>
                      <a:pPr algn="ctr"/>
                      <a:r>
                        <a:rPr lang="en-US" dirty="0" smtClean="0"/>
                        <a:t>Effective Teaching in Every Classroom</a:t>
                      </a:r>
                      <a:endParaRPr lang="en-US" dirty="0"/>
                    </a:p>
                  </a:txBody>
                  <a:tcPr anchor="ctr"/>
                </a:tc>
              </a:tr>
              <a:tr h="844617">
                <a:tc>
                  <a:txBody>
                    <a:bodyPr/>
                    <a:lstStyle/>
                    <a:p>
                      <a:pPr algn="ctr"/>
                      <a:r>
                        <a:rPr lang="en-US" dirty="0" smtClean="0"/>
                        <a:t>Level 1</a:t>
                      </a:r>
                      <a:endParaRPr lang="en-US" dirty="0"/>
                    </a:p>
                  </a:txBody>
                  <a:tcPr anchor="ctr"/>
                </a:tc>
                <a:tc>
                  <a:txBody>
                    <a:bodyPr/>
                    <a:lstStyle/>
                    <a:p>
                      <a:pPr algn="ctr"/>
                      <a:r>
                        <a:rPr lang="en-US" dirty="0" smtClean="0"/>
                        <a:t>Safe and Collaborative Culture</a:t>
                      </a:r>
                      <a:endParaRPr lang="en-US" dirty="0"/>
                    </a:p>
                  </a:txBody>
                  <a:tcPr anchor="ctr"/>
                </a:tc>
              </a:tr>
            </a:tbl>
          </a:graphicData>
        </a:graphic>
      </p:graphicFrame>
    </p:spTree>
    <p:extLst>
      <p:ext uri="{BB962C8B-B14F-4D97-AF65-F5344CB8AC3E}">
        <p14:creationId xmlns:p14="http://schemas.microsoft.com/office/powerpoint/2010/main" val="307780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Leading Indicators for Level 4</a:t>
            </a:r>
            <a:br>
              <a:rPr lang="en-US" dirty="0" smtClean="0">
                <a:solidFill>
                  <a:schemeClr val="tx2"/>
                </a:solidFill>
              </a:rPr>
            </a:br>
            <a:r>
              <a:rPr lang="en-US" sz="1400" dirty="0" smtClean="0">
                <a:solidFill>
                  <a:schemeClr val="tx2"/>
                </a:solidFill>
              </a:rPr>
              <a:t>Standards-Referenced Reporting</a:t>
            </a:r>
            <a:endParaRPr lang="en-US" dirty="0">
              <a:solidFill>
                <a:schemeClr val="tx2"/>
              </a:solidFill>
            </a:endParaRPr>
          </a:p>
        </p:txBody>
      </p:sp>
      <p:sp>
        <p:nvSpPr>
          <p:cNvPr id="3" name="Content Placeholder 2"/>
          <p:cNvSpPr>
            <a:spLocks noGrp="1"/>
          </p:cNvSpPr>
          <p:nvPr>
            <p:ph idx="1"/>
          </p:nvPr>
        </p:nvSpPr>
        <p:spPr/>
        <p:txBody>
          <a:bodyPr>
            <a:normAutofit/>
          </a:bodyPr>
          <a:lstStyle/>
          <a:p>
            <a:pPr marL="571500" indent="-571500">
              <a:buNone/>
              <a:tabLst>
                <a:tab pos="571500" algn="l"/>
              </a:tabLst>
            </a:pPr>
            <a:r>
              <a:rPr lang="en-US" sz="2000" dirty="0" smtClean="0">
                <a:solidFill>
                  <a:schemeClr val="accent1"/>
                </a:solidFill>
              </a:rPr>
              <a:t>4.1	Clear and measureable goals are established and focused on critical needs regarding improving achievement of individual students within the school.</a:t>
            </a:r>
          </a:p>
          <a:p>
            <a:pPr marL="571500" indent="-571500">
              <a:buNone/>
              <a:tabLst>
                <a:tab pos="571500" algn="l"/>
              </a:tabLst>
            </a:pPr>
            <a:r>
              <a:rPr lang="en-US" sz="2000" dirty="0" smtClean="0">
                <a:solidFill>
                  <a:schemeClr val="accent1"/>
                </a:solidFill>
              </a:rPr>
              <a:t>4.2	Data are analyzed, interpreted, and used to regularly monitor progress toward achievement goals for individual students.</a:t>
            </a: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Level 4 Critical Commitment</a:t>
            </a:r>
            <a:br>
              <a:rPr lang="en-US" dirty="0" smtClean="0">
                <a:solidFill>
                  <a:schemeClr val="tx2"/>
                </a:solidFill>
              </a:rPr>
            </a:br>
            <a:r>
              <a:rPr lang="en-US" sz="1400" dirty="0" smtClean="0">
                <a:solidFill>
                  <a:schemeClr val="tx2"/>
                </a:solidFill>
              </a:rPr>
              <a:t>Standards-Referenced Reporting</a:t>
            </a:r>
            <a:endParaRPr lang="en-US" dirty="0">
              <a:solidFill>
                <a:schemeClr val="tx2"/>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accent1"/>
                </a:solidFill>
              </a:rPr>
              <a:t>Clearly communicate what students know and how much they have learned at school</a:t>
            </a:r>
          </a:p>
        </p:txBody>
      </p:sp>
    </p:spTree>
    <p:extLst>
      <p:ext uri="{BB962C8B-B14F-4D97-AF65-F5344CB8AC3E}">
        <p14:creationId xmlns:p14="http://schemas.microsoft.com/office/powerpoint/2010/main" val="16465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Proficiency Scale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56813" y="2153205"/>
            <a:ext cx="6830378" cy="3419952"/>
          </a:xfrm>
        </p:spPr>
      </p:pic>
      <p:sp>
        <p:nvSpPr>
          <p:cNvPr id="5" name="TextBox 4"/>
          <p:cNvSpPr txBox="1"/>
          <p:nvPr/>
        </p:nvSpPr>
        <p:spPr>
          <a:xfrm>
            <a:off x="1021703" y="1518456"/>
            <a:ext cx="7100595" cy="461665"/>
          </a:xfrm>
          <a:prstGeom prst="rect">
            <a:avLst/>
          </a:prstGeom>
          <a:noFill/>
        </p:spPr>
        <p:txBody>
          <a:bodyPr wrap="square" rtlCol="0">
            <a:spAutoFit/>
          </a:bodyPr>
          <a:lstStyle/>
          <a:p>
            <a:pPr algn="ctr"/>
            <a:r>
              <a:rPr lang="en-US" sz="2400" b="1" dirty="0" smtClean="0">
                <a:solidFill>
                  <a:schemeClr val="accent1"/>
                </a:solidFill>
                <a:latin typeface="Lato Regular"/>
              </a:rPr>
              <a:t>Insert learning goals into the proficiency scale</a:t>
            </a:r>
            <a:endParaRPr lang="en-US" sz="2400" b="1" dirty="0">
              <a:solidFill>
                <a:schemeClr val="accent1"/>
              </a:solidFill>
              <a:latin typeface="Lato Regular"/>
            </a:endParaRPr>
          </a:p>
        </p:txBody>
      </p:sp>
    </p:spTree>
    <p:extLst>
      <p:ext uri="{BB962C8B-B14F-4D97-AF65-F5344CB8AC3E}">
        <p14:creationId xmlns:p14="http://schemas.microsoft.com/office/powerpoint/2010/main" val="373295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Leading Indicators?</a:t>
            </a:r>
            <a:endParaRPr lang="en-US" dirty="0"/>
          </a:p>
        </p:txBody>
      </p:sp>
      <p:sp>
        <p:nvSpPr>
          <p:cNvPr id="3" name="Content Placeholder 2"/>
          <p:cNvSpPr>
            <a:spLocks noGrp="1"/>
          </p:cNvSpPr>
          <p:nvPr>
            <p:ph idx="1"/>
          </p:nvPr>
        </p:nvSpPr>
        <p:spPr/>
        <p:txBody>
          <a:bodyPr/>
          <a:lstStyle/>
          <a:p>
            <a:r>
              <a:rPr lang="en-US" dirty="0" smtClean="0"/>
              <a:t>“Important conditions that are known to be associated with improvement”</a:t>
            </a:r>
            <a:r>
              <a:rPr lang="en-US" sz="1800" dirty="0" smtClean="0"/>
              <a:t>–Foley et al., </a:t>
            </a:r>
            <a:r>
              <a:rPr lang="en-US" sz="1800" dirty="0" err="1" smtClean="0"/>
              <a:t>n.d.</a:t>
            </a:r>
            <a:r>
              <a:rPr lang="en-US" sz="1800" dirty="0" smtClean="0"/>
              <a:t>, p. 2</a:t>
            </a:r>
          </a:p>
          <a:p>
            <a:endParaRPr lang="en-US" dirty="0" smtClean="0"/>
          </a:p>
          <a:p>
            <a:r>
              <a:rPr lang="en-US" dirty="0" smtClean="0"/>
              <a:t>Provide direction about areas which may need work</a:t>
            </a:r>
          </a:p>
        </p:txBody>
      </p:sp>
    </p:spTree>
    <p:extLst>
      <p:ext uri="{BB962C8B-B14F-4D97-AF65-F5344CB8AC3E}">
        <p14:creationId xmlns:p14="http://schemas.microsoft.com/office/powerpoint/2010/main" val="401103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00" name="Group 24"/>
          <p:cNvGraphicFramePr>
            <a:graphicFrameLocks noGrp="1"/>
          </p:cNvGraphicFramePr>
          <p:nvPr>
            <p:extLst>
              <p:ext uri="{D42A27DB-BD31-4B8C-83A1-F6EECF244321}">
                <p14:modId xmlns:p14="http://schemas.microsoft.com/office/powerpoint/2010/main" val="2752451650"/>
              </p:ext>
            </p:extLst>
          </p:nvPr>
        </p:nvGraphicFramePr>
        <p:xfrm>
          <a:off x="304803" y="1357616"/>
          <a:ext cx="8534400" cy="3876921"/>
        </p:xfrm>
        <a:graphic>
          <a:graphicData uri="http://schemas.openxmlformats.org/drawingml/2006/table">
            <a:tbl>
              <a:tblPr/>
              <a:tblGrid>
                <a:gridCol w="1434559"/>
                <a:gridCol w="7099841"/>
              </a:tblGrid>
              <a:tr h="5271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4</a:t>
                      </a: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1"/>
                        </a:solidFill>
                        <a:effectLst/>
                        <a:latin typeface="Arial" pitchFamily="34" charset="0"/>
                        <a:cs typeface="Arial" pitchFamily="34" charset="0"/>
                      </a:endParaRP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9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3</a:t>
                      </a: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An understanding of:</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How the water cycle processes (condensation, precipitation, surface run-off, percolation, evaporation) impact climate changes</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The effects of temperature and pressure in different layers of Earth’s atmosphere</a:t>
                      </a: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2</a:t>
                      </a: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1"/>
                        </a:solidFill>
                        <a:effectLst/>
                        <a:latin typeface="Arial" pitchFamily="34" charset="0"/>
                        <a:cs typeface="Arial" pitchFamily="34" charset="0"/>
                      </a:endParaRP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1</a:t>
                      </a: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1"/>
                        </a:solidFill>
                        <a:effectLst/>
                        <a:latin typeface="Arial" pitchFamily="34" charset="0"/>
                        <a:cs typeface="Arial" pitchFamily="34" charset="0"/>
                      </a:endParaRP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1"/>
                          </a:solidFill>
                          <a:effectLst/>
                          <a:latin typeface="Arial" pitchFamily="34" charset="0"/>
                          <a:cs typeface="Arial" pitchFamily="34" charset="0"/>
                        </a:rPr>
                        <a:t>0</a:t>
                      </a: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1"/>
                        </a:solidFill>
                        <a:effectLst/>
                        <a:latin typeface="Arial" pitchFamily="34" charset="0"/>
                        <a:cs typeface="Arial" pitchFamily="34" charset="0"/>
                      </a:endParaRPr>
                    </a:p>
                  </a:txBody>
                  <a:tcPr marL="88788" marR="88788" marT="44394" marB="44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4" name="Text Box 33"/>
          <p:cNvSpPr txBox="1">
            <a:spLocks noChangeArrowheads="1"/>
          </p:cNvSpPr>
          <p:nvPr/>
        </p:nvSpPr>
        <p:spPr bwMode="auto">
          <a:xfrm>
            <a:off x="329685" y="516302"/>
            <a:ext cx="8484630" cy="492443"/>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600" dirty="0">
                <a:solidFill>
                  <a:schemeClr val="tx2"/>
                </a:solidFill>
                <a:ea typeface="MS PGothic" pitchFamily="34" charset="-128"/>
              </a:rPr>
              <a:t>Topic Grade 8: Atmospheric Processes and Water Cycle</a:t>
            </a:r>
          </a:p>
        </p:txBody>
      </p:sp>
    </p:spTree>
    <p:extLst>
      <p:ext uri="{BB962C8B-B14F-4D97-AF65-F5344CB8AC3E}">
        <p14:creationId xmlns:p14="http://schemas.microsoft.com/office/powerpoint/2010/main" val="2529918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2" name="Group 24"/>
          <p:cNvGraphicFramePr>
            <a:graphicFrameLocks noGrp="1"/>
          </p:cNvGraphicFramePr>
          <p:nvPr>
            <p:extLst>
              <p:ext uri="{D42A27DB-BD31-4B8C-83A1-F6EECF244321}">
                <p14:modId xmlns:p14="http://schemas.microsoft.com/office/powerpoint/2010/main" val="916848393"/>
              </p:ext>
            </p:extLst>
          </p:nvPr>
        </p:nvGraphicFramePr>
        <p:xfrm>
          <a:off x="228600" y="1244212"/>
          <a:ext cx="8686800" cy="4713770"/>
        </p:xfrm>
        <a:graphic>
          <a:graphicData uri="http://schemas.openxmlformats.org/drawingml/2006/table">
            <a:tbl>
              <a:tblPr/>
              <a:tblGrid>
                <a:gridCol w="1460176"/>
                <a:gridCol w="7226624"/>
              </a:tblGrid>
              <a:tr h="499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93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mn-lt"/>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mn-lt"/>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mn-lt"/>
                        </a:rPr>
                        <a:t> The effects of temperature and pressure in different layers of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6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mn-lt"/>
                        </a:rPr>
                        <a:t> Recognize and recall basic terms: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mn-lt"/>
                        </a:rPr>
                        <a:t> Recognize or recall isolated details such as:</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accent1"/>
                          </a:solidFill>
                          <a:effectLst/>
                          <a:latin typeface="+mn-lt"/>
                        </a:rPr>
                        <a:t>Precipitation is one of the processes of the water cycle.</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accent1"/>
                          </a:solidFill>
                          <a:effectLst/>
                          <a:latin typeface="+mn-lt"/>
                        </a:rPr>
                        <a:t>The troposphere is one of the lowest portions of the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0" name="Text Box 25"/>
          <p:cNvSpPr txBox="1">
            <a:spLocks noChangeArrowheads="1"/>
          </p:cNvSpPr>
          <p:nvPr/>
        </p:nvSpPr>
        <p:spPr bwMode="auto">
          <a:xfrm>
            <a:off x="329685" y="376364"/>
            <a:ext cx="8484630" cy="49244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sz="2600" dirty="0">
                <a:solidFill>
                  <a:schemeClr val="tx2"/>
                </a:solidFill>
                <a:ea typeface="ＭＳ Ｐゴシック" pitchFamily="-106" charset="-128"/>
              </a:rPr>
              <a:t>Topic Grade 8: Atmospheric Processes and Water Cycle</a:t>
            </a:r>
          </a:p>
        </p:txBody>
      </p:sp>
    </p:spTree>
    <p:extLst>
      <p:ext uri="{BB962C8B-B14F-4D97-AF65-F5344CB8AC3E}">
        <p14:creationId xmlns:p14="http://schemas.microsoft.com/office/powerpoint/2010/main" val="4210912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3925762207"/>
              </p:ext>
            </p:extLst>
          </p:nvPr>
        </p:nvGraphicFramePr>
        <p:xfrm>
          <a:off x="152400" y="1367262"/>
          <a:ext cx="8763000" cy="4126139"/>
        </p:xfrm>
        <a:graphic>
          <a:graphicData uri="http://schemas.openxmlformats.org/drawingml/2006/table">
            <a:tbl>
              <a:tblPr/>
              <a:tblGrid>
                <a:gridCol w="1472983"/>
                <a:gridCol w="7290017"/>
              </a:tblGrid>
              <a:tr h="442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Infer relationships regarding atmospheric processes and the water cycle.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8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 The effects of temperature and pressure in different layers of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 The troposphere is one of the lowest portions of the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Text Box 25"/>
          <p:cNvSpPr txBox="1">
            <a:spLocks noChangeArrowheads="1"/>
          </p:cNvSpPr>
          <p:nvPr/>
        </p:nvSpPr>
        <p:spPr bwMode="auto">
          <a:xfrm>
            <a:off x="228600" y="467127"/>
            <a:ext cx="8686800" cy="477054"/>
          </a:xfrm>
          <a:prstGeom prst="rect">
            <a:avLst/>
          </a:prstGeom>
          <a:noFill/>
          <a:ln w="9525">
            <a:noFill/>
            <a:miter lim="800000"/>
            <a:headEnd/>
            <a:tailEnd/>
          </a:ln>
        </p:spPr>
        <p:txBody>
          <a:bodyPr>
            <a:spAutoFit/>
          </a:bodyPr>
          <a:lstStyle/>
          <a:p>
            <a:pPr algn="ctr" defTabSz="914400" fontAlgn="base">
              <a:spcBef>
                <a:spcPct val="0"/>
              </a:spcBef>
              <a:spcAft>
                <a:spcPct val="0"/>
              </a:spcAft>
              <a:defRPr/>
            </a:pPr>
            <a:r>
              <a:rPr lang="en-US" sz="2500" dirty="0">
                <a:solidFill>
                  <a:srgbClr val="001B49"/>
                </a:solidFill>
                <a:ea typeface="ＭＳ Ｐゴシック" pitchFamily="-106" charset="-128"/>
              </a:rPr>
              <a:t>Topic Grade 8: Atmospheric Processes and Water Cycle</a:t>
            </a:r>
          </a:p>
        </p:txBody>
      </p:sp>
    </p:spTree>
    <p:extLst>
      <p:ext uri="{BB962C8B-B14F-4D97-AF65-F5344CB8AC3E}">
        <p14:creationId xmlns:p14="http://schemas.microsoft.com/office/powerpoint/2010/main" val="403152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srcRect/>
          <a:stretch>
            <a:fillRect/>
          </a:stretch>
        </p:blipFill>
        <p:spPr bwMode="auto">
          <a:xfrm>
            <a:off x="111966" y="167951"/>
            <a:ext cx="8907463" cy="5384800"/>
          </a:xfrm>
          <a:prstGeom prst="rect">
            <a:avLst/>
          </a:prstGeom>
          <a:noFill/>
          <a:ln w="25400">
            <a:noFill/>
            <a:miter lim="800000"/>
            <a:headEnd/>
            <a:tailEnd/>
          </a:ln>
        </p:spPr>
      </p:pic>
      <p:sp>
        <p:nvSpPr>
          <p:cNvPr id="104451" name="Text Box 3"/>
          <p:cNvSpPr txBox="1">
            <a:spLocks noChangeArrowheads="1"/>
          </p:cNvSpPr>
          <p:nvPr/>
        </p:nvSpPr>
        <p:spPr bwMode="auto">
          <a:xfrm>
            <a:off x="2133600" y="5715000"/>
            <a:ext cx="6383338"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ＭＳ Ｐゴシック" pitchFamily="29" charset="-128"/>
                <a:cs typeface="ＭＳ Ｐゴシック" pitchFamily="29" charset="-128"/>
              </a:rPr>
              <a:t>Erik, AP Chemistry, ThunderRidge HS, DCSD</a:t>
            </a:r>
          </a:p>
        </p:txBody>
      </p:sp>
    </p:spTree>
    <p:extLst>
      <p:ext uri="{BB962C8B-B14F-4D97-AF65-F5344CB8AC3E}">
        <p14:creationId xmlns:p14="http://schemas.microsoft.com/office/powerpoint/2010/main" val="1433531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759" y="188381"/>
            <a:ext cx="7540006" cy="565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951517"/>
      </p:ext>
    </p:extLst>
  </p:cSld>
  <p:clrMapOvr>
    <a:masterClrMapping/>
  </p:clrMapOvr>
  <p:transition spd="med">
    <p:spli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511" y="255450"/>
            <a:ext cx="7524861" cy="56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965121"/>
      </p:ext>
    </p:extLst>
  </p:cSld>
  <p:clrMapOvr>
    <a:masterClrMapping/>
  </p:clrMapOvr>
  <p:transition spd="med">
    <p:spli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689" y="383529"/>
            <a:ext cx="7245971" cy="543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428061"/>
      </p:ext>
    </p:extLst>
  </p:cSld>
  <p:clrMapOvr>
    <a:masterClrMapping/>
  </p:clrMapOvr>
  <p:transition spd="med">
    <p:spli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4642" y="232013"/>
            <a:ext cx="4251278" cy="566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597068"/>
      </p:ext>
    </p:extLst>
  </p:cSld>
  <p:clrMapOvr>
    <a:masterClrMapping/>
  </p:clrMapOvr>
  <p:transition spd="med">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785724"/>
      </p:ext>
    </p:extLst>
  </p:cSld>
  <p:clrMapOvr>
    <a:masterClrMapping/>
  </p:clrMapOvr>
  <p:transition spd="med">
    <p:spli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925" y="163777"/>
            <a:ext cx="7724633" cy="579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719952"/>
      </p:ext>
    </p:extLst>
  </p:cSld>
  <p:clrMapOvr>
    <a:masterClrMapping/>
  </p:clrMapOvr>
  <p:transition spd="med">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Surveys are used to measure initial perceptions of leading indicators</a:t>
            </a: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24229" y="2588512"/>
            <a:ext cx="6495541" cy="3084500"/>
          </a:xfrm>
          <a:prstGeom prst="rect">
            <a:avLst/>
          </a:prstGeom>
          <a:noFill/>
          <a:ln w="9525">
            <a:noFill/>
            <a:miter lim="800000"/>
            <a:headEnd/>
            <a:tailEnd/>
          </a:ln>
        </p:spPr>
      </p:pic>
      <p:sp>
        <p:nvSpPr>
          <p:cNvPr id="3" name="TextBox 2"/>
          <p:cNvSpPr txBox="1"/>
          <p:nvPr/>
        </p:nvSpPr>
        <p:spPr>
          <a:xfrm>
            <a:off x="1947763" y="2244160"/>
            <a:ext cx="5248471" cy="369332"/>
          </a:xfrm>
          <a:prstGeom prst="rect">
            <a:avLst/>
          </a:prstGeom>
          <a:noFill/>
        </p:spPr>
        <p:txBody>
          <a:bodyPr wrap="square" rtlCol="0">
            <a:spAutoFit/>
          </a:bodyPr>
          <a:lstStyle/>
          <a:p>
            <a:pPr algn="ctr"/>
            <a:r>
              <a:rPr lang="en-US" dirty="0" smtClean="0">
                <a:solidFill>
                  <a:srgbClr val="001B49"/>
                </a:solidFill>
              </a:rPr>
              <a:t>Example: Survey for one Level 1 leading indicator</a:t>
            </a:r>
            <a:endParaRPr lang="en-US" dirty="0">
              <a:solidFill>
                <a:srgbClr val="001B49"/>
              </a:solidFill>
            </a:endParaRPr>
          </a:p>
        </p:txBody>
      </p:sp>
    </p:spTree>
    <p:extLst>
      <p:ext uri="{BB962C8B-B14F-4D97-AF65-F5344CB8AC3E}">
        <p14:creationId xmlns:p14="http://schemas.microsoft.com/office/powerpoint/2010/main" val="2254639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A03C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b="1" dirty="0">
              <a:solidFill>
                <a:srgbClr val="EAEAEA"/>
              </a:solidFill>
            </a:endParaRPr>
          </a:p>
        </p:txBody>
      </p:sp>
      <p:sp>
        <p:nvSpPr>
          <p:cNvPr id="104451" name="Rectangle 1026"/>
          <p:cNvSpPr>
            <a:spLocks noGrp="1" noChangeArrowheads="1"/>
          </p:cNvSpPr>
          <p:nvPr>
            <p:ph type="title" idx="4294967295"/>
          </p:nvPr>
        </p:nvSpPr>
        <p:spPr bwMode="auto">
          <a:xfrm>
            <a:off x="914400" y="0"/>
            <a:ext cx="8229600" cy="533400"/>
          </a:xfrm>
          <a:prstGeom prst="rect">
            <a:avLst/>
          </a:prstGeom>
          <a:noFill/>
          <a:ln>
            <a:miter lim="800000"/>
            <a:headEnd/>
            <a:tailEnd/>
          </a:ln>
        </p:spPr>
        <p:txBody>
          <a:bodyPr/>
          <a:lstStyle/>
          <a:p>
            <a:pPr eaLnBrk="1" hangingPunct="1"/>
            <a:r>
              <a:rPr lang="en-US" sz="3600" b="1" smtClean="0">
                <a:solidFill>
                  <a:schemeClr val="accent1"/>
                </a:solidFill>
              </a:rPr>
              <a:t>Power Law</a:t>
            </a:r>
          </a:p>
        </p:txBody>
      </p:sp>
      <p:sp>
        <p:nvSpPr>
          <p:cNvPr id="5" name="Rectangle 49"/>
          <p:cNvSpPr>
            <a:spLocks noChangeArrowheads="1"/>
          </p:cNvSpPr>
          <p:nvPr/>
        </p:nvSpPr>
        <p:spPr bwMode="auto">
          <a:xfrm>
            <a:off x="533400" y="1295400"/>
            <a:ext cx="8305800" cy="4419600"/>
          </a:xfrm>
          <a:prstGeom prst="rect">
            <a:avLst/>
          </a:prstGeom>
          <a:gradFill rotWithShape="1">
            <a:gsLst>
              <a:gs pos="0">
                <a:srgbClr val="EAEAEA"/>
              </a:gs>
              <a:gs pos="100000">
                <a:schemeClr val="bg1"/>
              </a:gs>
            </a:gsLst>
            <a:lin ang="18900000" scaled="1"/>
          </a:gradFill>
          <a:ln w="9525" algn="ctr">
            <a:noFill/>
            <a:miter lim="800000"/>
            <a:headEnd/>
            <a:tailEnd/>
          </a:ln>
          <a:effectLst>
            <a:outerShdw dist="35921" dir="2700000" algn="ctr" rotWithShape="0">
              <a:schemeClr val="bg2"/>
            </a:outerShdw>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104453" name="Line 5"/>
          <p:cNvSpPr>
            <a:spLocks noChangeShapeType="1"/>
          </p:cNvSpPr>
          <p:nvPr/>
        </p:nvSpPr>
        <p:spPr bwMode="auto">
          <a:xfrm>
            <a:off x="1143000" y="16764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54" name="Line 6"/>
          <p:cNvSpPr>
            <a:spLocks noChangeShapeType="1"/>
          </p:cNvSpPr>
          <p:nvPr/>
        </p:nvSpPr>
        <p:spPr bwMode="auto">
          <a:xfrm>
            <a:off x="1143000" y="22860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55" name="Line 7"/>
          <p:cNvSpPr>
            <a:spLocks noChangeShapeType="1"/>
          </p:cNvSpPr>
          <p:nvPr/>
        </p:nvSpPr>
        <p:spPr bwMode="auto">
          <a:xfrm>
            <a:off x="1143000" y="28956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56" name="Line 8"/>
          <p:cNvSpPr>
            <a:spLocks noChangeShapeType="1"/>
          </p:cNvSpPr>
          <p:nvPr/>
        </p:nvSpPr>
        <p:spPr bwMode="auto">
          <a:xfrm>
            <a:off x="1143000" y="35052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57" name="Line 9"/>
          <p:cNvSpPr>
            <a:spLocks noChangeShapeType="1"/>
          </p:cNvSpPr>
          <p:nvPr/>
        </p:nvSpPr>
        <p:spPr bwMode="auto">
          <a:xfrm>
            <a:off x="1143000" y="41148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58" name="Line 10"/>
          <p:cNvSpPr>
            <a:spLocks noChangeShapeType="1"/>
          </p:cNvSpPr>
          <p:nvPr/>
        </p:nvSpPr>
        <p:spPr bwMode="auto">
          <a:xfrm>
            <a:off x="1143000" y="47244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59" name="Line 11"/>
          <p:cNvSpPr>
            <a:spLocks noChangeShapeType="1"/>
          </p:cNvSpPr>
          <p:nvPr/>
        </p:nvSpPr>
        <p:spPr bwMode="auto">
          <a:xfrm>
            <a:off x="1143000" y="5334000"/>
            <a:ext cx="5029200" cy="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60" name="Line 12"/>
          <p:cNvSpPr>
            <a:spLocks noChangeShapeType="1"/>
          </p:cNvSpPr>
          <p:nvPr/>
        </p:nvSpPr>
        <p:spPr bwMode="auto">
          <a:xfrm>
            <a:off x="1295400" y="1676400"/>
            <a:ext cx="0" cy="36576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61" name="Text Box 13"/>
          <p:cNvSpPr txBox="1">
            <a:spLocks noChangeArrowheads="1"/>
          </p:cNvSpPr>
          <p:nvPr/>
        </p:nvSpPr>
        <p:spPr bwMode="auto">
          <a:xfrm>
            <a:off x="609600" y="1447801"/>
            <a:ext cx="312906"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3</a:t>
            </a:r>
          </a:p>
        </p:txBody>
      </p:sp>
      <p:sp>
        <p:nvSpPr>
          <p:cNvPr id="104462" name="Text Box 14"/>
          <p:cNvSpPr txBox="1">
            <a:spLocks noChangeArrowheads="1"/>
          </p:cNvSpPr>
          <p:nvPr/>
        </p:nvSpPr>
        <p:spPr bwMode="auto">
          <a:xfrm>
            <a:off x="533402" y="2057401"/>
            <a:ext cx="505267"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2.5</a:t>
            </a:r>
          </a:p>
        </p:txBody>
      </p:sp>
      <p:sp>
        <p:nvSpPr>
          <p:cNvPr id="104463" name="Text Box 15"/>
          <p:cNvSpPr txBox="1">
            <a:spLocks noChangeArrowheads="1"/>
          </p:cNvSpPr>
          <p:nvPr/>
        </p:nvSpPr>
        <p:spPr bwMode="auto">
          <a:xfrm>
            <a:off x="609600" y="2667001"/>
            <a:ext cx="312906"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2</a:t>
            </a:r>
          </a:p>
        </p:txBody>
      </p:sp>
      <p:sp>
        <p:nvSpPr>
          <p:cNvPr id="104464" name="Text Box 16"/>
          <p:cNvSpPr txBox="1">
            <a:spLocks noChangeArrowheads="1"/>
          </p:cNvSpPr>
          <p:nvPr/>
        </p:nvSpPr>
        <p:spPr bwMode="auto">
          <a:xfrm>
            <a:off x="533402" y="3276601"/>
            <a:ext cx="505267"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1.5</a:t>
            </a:r>
          </a:p>
        </p:txBody>
      </p:sp>
      <p:sp>
        <p:nvSpPr>
          <p:cNvPr id="104465" name="Text Box 17"/>
          <p:cNvSpPr txBox="1">
            <a:spLocks noChangeArrowheads="1"/>
          </p:cNvSpPr>
          <p:nvPr/>
        </p:nvSpPr>
        <p:spPr bwMode="auto">
          <a:xfrm>
            <a:off x="609600" y="3886201"/>
            <a:ext cx="312906"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1</a:t>
            </a:r>
          </a:p>
        </p:txBody>
      </p:sp>
      <p:sp>
        <p:nvSpPr>
          <p:cNvPr id="104466" name="Text Box 18"/>
          <p:cNvSpPr txBox="1">
            <a:spLocks noChangeArrowheads="1"/>
          </p:cNvSpPr>
          <p:nvPr/>
        </p:nvSpPr>
        <p:spPr bwMode="auto">
          <a:xfrm>
            <a:off x="533400" y="4495801"/>
            <a:ext cx="377026"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.5</a:t>
            </a:r>
          </a:p>
        </p:txBody>
      </p:sp>
      <p:sp>
        <p:nvSpPr>
          <p:cNvPr id="104467" name="Text Box 19"/>
          <p:cNvSpPr txBox="1">
            <a:spLocks noChangeArrowheads="1"/>
          </p:cNvSpPr>
          <p:nvPr/>
        </p:nvSpPr>
        <p:spPr bwMode="auto">
          <a:xfrm>
            <a:off x="609600" y="5105401"/>
            <a:ext cx="312906" cy="36933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b="1">
                <a:solidFill>
                  <a:srgbClr val="DDDDDD"/>
                </a:solidFill>
                <a:ea typeface="MS PGothic" pitchFamily="34" charset="-128"/>
              </a:rPr>
              <a:t>0</a:t>
            </a:r>
          </a:p>
        </p:txBody>
      </p:sp>
      <p:sp>
        <p:nvSpPr>
          <p:cNvPr id="21" name="Rectangle 20"/>
          <p:cNvSpPr>
            <a:spLocks noChangeArrowheads="1"/>
          </p:cNvSpPr>
          <p:nvPr/>
        </p:nvSpPr>
        <p:spPr bwMode="auto">
          <a:xfrm>
            <a:off x="1600200" y="4114800"/>
            <a:ext cx="228600" cy="12192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effectLst>
                <a:outerShdw blurRad="38100" dist="38100" dir="2700000" algn="tl">
                  <a:srgbClr val="000000"/>
                </a:outerShdw>
              </a:effectLst>
              <a:latin typeface="Arial" charset="0"/>
              <a:ea typeface="ＭＳ Ｐゴシック" pitchFamily="-106" charset="-128"/>
            </a:endParaRPr>
          </a:p>
        </p:txBody>
      </p:sp>
      <p:sp>
        <p:nvSpPr>
          <p:cNvPr id="22" name="Rectangle 21"/>
          <p:cNvSpPr>
            <a:spLocks noChangeArrowheads="1"/>
          </p:cNvSpPr>
          <p:nvPr/>
        </p:nvSpPr>
        <p:spPr bwMode="auto">
          <a:xfrm>
            <a:off x="2286000" y="4114800"/>
            <a:ext cx="228600" cy="12192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23" name="Rectangle 22"/>
          <p:cNvSpPr>
            <a:spLocks noChangeArrowheads="1"/>
          </p:cNvSpPr>
          <p:nvPr/>
        </p:nvSpPr>
        <p:spPr bwMode="auto">
          <a:xfrm>
            <a:off x="2971800" y="3505200"/>
            <a:ext cx="228600" cy="18288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24" name="Rectangle 23"/>
          <p:cNvSpPr>
            <a:spLocks noChangeArrowheads="1"/>
          </p:cNvSpPr>
          <p:nvPr/>
        </p:nvSpPr>
        <p:spPr bwMode="auto">
          <a:xfrm>
            <a:off x="3657600" y="3505200"/>
            <a:ext cx="228600" cy="18288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25" name="Rectangle 24"/>
          <p:cNvSpPr>
            <a:spLocks noChangeArrowheads="1"/>
          </p:cNvSpPr>
          <p:nvPr/>
        </p:nvSpPr>
        <p:spPr bwMode="auto">
          <a:xfrm>
            <a:off x="4343400" y="2895600"/>
            <a:ext cx="228600" cy="24384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26" name="Rectangle 25"/>
          <p:cNvSpPr>
            <a:spLocks noChangeArrowheads="1"/>
          </p:cNvSpPr>
          <p:nvPr/>
        </p:nvSpPr>
        <p:spPr bwMode="auto">
          <a:xfrm>
            <a:off x="5029200" y="3505200"/>
            <a:ext cx="228600" cy="18288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27" name="Rectangle 26"/>
          <p:cNvSpPr>
            <a:spLocks noChangeArrowheads="1"/>
          </p:cNvSpPr>
          <p:nvPr/>
        </p:nvSpPr>
        <p:spPr bwMode="auto">
          <a:xfrm>
            <a:off x="5715000" y="1676400"/>
            <a:ext cx="228600" cy="36576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a:effectLst/>
        </p:spPr>
        <p:txBody>
          <a:bodyPr wrap="none" anchor="ctr"/>
          <a:lstStyle/>
          <a:p>
            <a:pPr defTabSz="914400" fontAlgn="base">
              <a:spcBef>
                <a:spcPct val="0"/>
              </a:spcBef>
              <a:spcAft>
                <a:spcPct val="0"/>
              </a:spcAft>
              <a:defRPr/>
            </a:pPr>
            <a:endParaRPr lang="en-US" sz="2400" b="1" dirty="0">
              <a:solidFill>
                <a:srgbClr val="000000"/>
              </a:solidFill>
              <a:latin typeface="Arial" charset="0"/>
              <a:ea typeface="ＭＳ Ｐゴシック" pitchFamily="-106" charset="-128"/>
            </a:endParaRPr>
          </a:p>
        </p:txBody>
      </p:sp>
      <p:sp>
        <p:nvSpPr>
          <p:cNvPr id="104475" name="Text Box 27"/>
          <p:cNvSpPr txBox="1">
            <a:spLocks noChangeArrowheads="1"/>
          </p:cNvSpPr>
          <p:nvPr/>
        </p:nvSpPr>
        <p:spPr bwMode="auto">
          <a:xfrm>
            <a:off x="1295404" y="5334002"/>
            <a:ext cx="5118517"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Pretest    Score 2   Score 3     Score 4   Score 5    Score 6   Post-Test</a:t>
            </a:r>
          </a:p>
        </p:txBody>
      </p:sp>
      <p:sp>
        <p:nvSpPr>
          <p:cNvPr id="104476" name="Line 28"/>
          <p:cNvSpPr>
            <a:spLocks noChangeShapeType="1"/>
          </p:cNvSpPr>
          <p:nvPr/>
        </p:nvSpPr>
        <p:spPr bwMode="auto">
          <a:xfrm>
            <a:off x="1143000" y="3276600"/>
            <a:ext cx="5257800" cy="0"/>
          </a:xfrm>
          <a:prstGeom prst="line">
            <a:avLst/>
          </a:prstGeom>
          <a:noFill/>
          <a:ln w="38100">
            <a:solidFill>
              <a:srgbClr val="3BFF21"/>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77" name="Text Box 29"/>
          <p:cNvSpPr txBox="1">
            <a:spLocks noChangeArrowheads="1"/>
          </p:cNvSpPr>
          <p:nvPr/>
        </p:nvSpPr>
        <p:spPr bwMode="auto">
          <a:xfrm>
            <a:off x="6461125" y="2971800"/>
            <a:ext cx="2301875" cy="369332"/>
          </a:xfrm>
          <a:prstGeom prst="rect">
            <a:avLst/>
          </a:prstGeom>
          <a:noFill/>
          <a:ln w="9525">
            <a:solidFill>
              <a:srgbClr val="3BFF21"/>
            </a:solidFill>
            <a:miter lim="800000"/>
            <a:headEnd/>
            <a:tailEnd/>
          </a:ln>
        </p:spPr>
        <p:txBody>
          <a:bodyPr>
            <a:spAutoFit/>
          </a:bodyPr>
          <a:lstStyle/>
          <a:p>
            <a:pPr defTabSz="914400" eaLnBrk="0" fontAlgn="base" hangingPunct="0">
              <a:spcBef>
                <a:spcPct val="0"/>
              </a:spcBef>
              <a:spcAft>
                <a:spcPct val="0"/>
              </a:spcAft>
            </a:pPr>
            <a:r>
              <a:rPr lang="en-US" sz="1600" b="1">
                <a:solidFill>
                  <a:srgbClr val="000000"/>
                </a:solidFill>
                <a:ea typeface="MS PGothic" pitchFamily="34" charset="-128"/>
              </a:rPr>
              <a:t>Average Score =</a:t>
            </a:r>
            <a:r>
              <a:rPr lang="en-US" b="1">
                <a:solidFill>
                  <a:srgbClr val="000000"/>
                </a:solidFill>
                <a:ea typeface="MS PGothic" pitchFamily="34" charset="-128"/>
              </a:rPr>
              <a:t> 1.64</a:t>
            </a:r>
          </a:p>
        </p:txBody>
      </p:sp>
      <p:sp>
        <p:nvSpPr>
          <p:cNvPr id="31" name="Freeform 30"/>
          <p:cNvSpPr>
            <a:spLocks/>
          </p:cNvSpPr>
          <p:nvPr/>
        </p:nvSpPr>
        <p:spPr bwMode="auto">
          <a:xfrm>
            <a:off x="1676400" y="2514600"/>
            <a:ext cx="4140200" cy="2057400"/>
          </a:xfrm>
          <a:custGeom>
            <a:avLst/>
            <a:gdLst>
              <a:gd name="T0" fmla="*/ 0 w 2592"/>
              <a:gd name="T1" fmla="*/ 2147483647 h 1296"/>
              <a:gd name="T2" fmla="*/ 2147483647 w 2592"/>
              <a:gd name="T3" fmla="*/ 2147483647 h 1296"/>
              <a:gd name="T4" fmla="*/ 2147483647 w 2592"/>
              <a:gd name="T5" fmla="*/ 2147483647 h 1296"/>
              <a:gd name="T6" fmla="*/ 2147483647 w 2592"/>
              <a:gd name="T7" fmla="*/ 2147483647 h 1296"/>
              <a:gd name="T8" fmla="*/ 2147483647 w 2592"/>
              <a:gd name="T9" fmla="*/ 2147483647 h 1296"/>
              <a:gd name="T10" fmla="*/ 2147483647 w 2592"/>
              <a:gd name="T11" fmla="*/ 2147483647 h 1296"/>
              <a:gd name="T12" fmla="*/ 2147483647 w 2592"/>
              <a:gd name="T13" fmla="*/ 0 h 1296"/>
              <a:gd name="T14" fmla="*/ 0 60000 65536"/>
              <a:gd name="T15" fmla="*/ 0 60000 65536"/>
              <a:gd name="T16" fmla="*/ 0 60000 65536"/>
              <a:gd name="T17" fmla="*/ 0 60000 65536"/>
              <a:gd name="T18" fmla="*/ 0 60000 65536"/>
              <a:gd name="T19" fmla="*/ 0 60000 65536"/>
              <a:gd name="T20" fmla="*/ 0 60000 65536"/>
              <a:gd name="T21" fmla="*/ 0 w 2592"/>
              <a:gd name="T22" fmla="*/ 0 h 1296"/>
              <a:gd name="T23" fmla="*/ 2592 w 2592"/>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296">
                <a:moveTo>
                  <a:pt x="0" y="1296"/>
                </a:moveTo>
                <a:cubicBezTo>
                  <a:pt x="140" y="1116"/>
                  <a:pt x="280" y="936"/>
                  <a:pt x="432" y="816"/>
                </a:cubicBezTo>
                <a:cubicBezTo>
                  <a:pt x="584" y="696"/>
                  <a:pt x="768" y="648"/>
                  <a:pt x="912" y="576"/>
                </a:cubicBezTo>
                <a:cubicBezTo>
                  <a:pt x="1056" y="504"/>
                  <a:pt x="1160" y="432"/>
                  <a:pt x="1296" y="384"/>
                </a:cubicBezTo>
                <a:cubicBezTo>
                  <a:pt x="1432" y="336"/>
                  <a:pt x="1584" y="328"/>
                  <a:pt x="1728" y="288"/>
                </a:cubicBezTo>
                <a:cubicBezTo>
                  <a:pt x="1872" y="248"/>
                  <a:pt x="2016" y="192"/>
                  <a:pt x="2160" y="144"/>
                </a:cubicBezTo>
                <a:cubicBezTo>
                  <a:pt x="2304" y="96"/>
                  <a:pt x="2448" y="48"/>
                  <a:pt x="2592" y="0"/>
                </a:cubicBezTo>
              </a:path>
            </a:pathLst>
          </a:custGeom>
          <a:noFill/>
          <a:ln w="38100">
            <a:solidFill>
              <a:schemeClr val="tx2"/>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32" name="Oval 31"/>
          <p:cNvSpPr>
            <a:spLocks noChangeArrowheads="1"/>
          </p:cNvSpPr>
          <p:nvPr/>
        </p:nvSpPr>
        <p:spPr bwMode="auto">
          <a:xfrm>
            <a:off x="1638300" y="4483100"/>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3" name="Oval 32"/>
          <p:cNvSpPr>
            <a:spLocks noChangeArrowheads="1"/>
          </p:cNvSpPr>
          <p:nvPr/>
        </p:nvSpPr>
        <p:spPr bwMode="auto">
          <a:xfrm>
            <a:off x="2324100" y="3746500"/>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4" name="Oval 33"/>
          <p:cNvSpPr>
            <a:spLocks noChangeArrowheads="1"/>
          </p:cNvSpPr>
          <p:nvPr/>
        </p:nvSpPr>
        <p:spPr bwMode="auto">
          <a:xfrm>
            <a:off x="3017839" y="3332163"/>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5" name="Oval 34"/>
          <p:cNvSpPr>
            <a:spLocks noChangeArrowheads="1"/>
          </p:cNvSpPr>
          <p:nvPr/>
        </p:nvSpPr>
        <p:spPr bwMode="auto">
          <a:xfrm>
            <a:off x="3681413" y="3062288"/>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6" name="Oval 35"/>
          <p:cNvSpPr>
            <a:spLocks noChangeArrowheads="1"/>
          </p:cNvSpPr>
          <p:nvPr/>
        </p:nvSpPr>
        <p:spPr bwMode="auto">
          <a:xfrm>
            <a:off x="4381500" y="2919413"/>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7" name="Oval 36"/>
          <p:cNvSpPr>
            <a:spLocks noChangeArrowheads="1"/>
          </p:cNvSpPr>
          <p:nvPr/>
        </p:nvSpPr>
        <p:spPr bwMode="auto">
          <a:xfrm>
            <a:off x="5067300" y="2679700"/>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8" name="Oval 37"/>
          <p:cNvSpPr>
            <a:spLocks noChangeArrowheads="1"/>
          </p:cNvSpPr>
          <p:nvPr/>
        </p:nvSpPr>
        <p:spPr bwMode="auto">
          <a:xfrm>
            <a:off x="5754688" y="2462213"/>
            <a:ext cx="152400" cy="152400"/>
          </a:xfrm>
          <a:prstGeom prst="ellipse">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lang="en-US" sz="2400" b="1">
              <a:solidFill>
                <a:srgbClr val="000000"/>
              </a:solidFill>
              <a:ea typeface="MS PGothic" pitchFamily="34" charset="-128"/>
            </a:endParaRPr>
          </a:p>
        </p:txBody>
      </p:sp>
      <p:sp>
        <p:nvSpPr>
          <p:cNvPr id="39" name="Text Box 38"/>
          <p:cNvSpPr txBox="1">
            <a:spLocks noChangeArrowheads="1"/>
          </p:cNvSpPr>
          <p:nvPr/>
        </p:nvSpPr>
        <p:spPr bwMode="auto">
          <a:xfrm>
            <a:off x="6461125" y="2309814"/>
            <a:ext cx="2300502" cy="338554"/>
          </a:xfrm>
          <a:prstGeom prst="rect">
            <a:avLst/>
          </a:prstGeom>
          <a:noFill/>
          <a:ln w="9525">
            <a:solidFill>
              <a:schemeClr val="tx2"/>
            </a:solidFill>
            <a:miter lim="800000"/>
            <a:headEnd/>
            <a:tailEnd/>
          </a:ln>
        </p:spPr>
        <p:txBody>
          <a:bodyPr wrap="none">
            <a:spAutoFit/>
          </a:bodyPr>
          <a:lstStyle/>
          <a:p>
            <a:pPr defTabSz="914400" eaLnBrk="0" fontAlgn="base" hangingPunct="0">
              <a:spcBef>
                <a:spcPct val="0"/>
              </a:spcBef>
              <a:spcAft>
                <a:spcPct val="0"/>
              </a:spcAft>
            </a:pPr>
            <a:r>
              <a:rPr lang="en-US" sz="1600" b="1">
                <a:solidFill>
                  <a:srgbClr val="000000"/>
                </a:solidFill>
                <a:ea typeface="MS PGothic" pitchFamily="34" charset="-128"/>
              </a:rPr>
              <a:t>Learning Trend = 2.21</a:t>
            </a:r>
          </a:p>
        </p:txBody>
      </p:sp>
      <p:sp>
        <p:nvSpPr>
          <p:cNvPr id="40" name="Text Box 39"/>
          <p:cNvSpPr txBox="1">
            <a:spLocks noChangeArrowheads="1"/>
          </p:cNvSpPr>
          <p:nvPr/>
        </p:nvSpPr>
        <p:spPr bwMode="auto">
          <a:xfrm>
            <a:off x="1817689" y="4395790"/>
            <a:ext cx="397866"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.71</a:t>
            </a:r>
          </a:p>
        </p:txBody>
      </p:sp>
      <p:sp>
        <p:nvSpPr>
          <p:cNvPr id="41" name="Text Box 40"/>
          <p:cNvSpPr txBox="1">
            <a:spLocks noChangeArrowheads="1"/>
          </p:cNvSpPr>
          <p:nvPr/>
        </p:nvSpPr>
        <p:spPr bwMode="auto">
          <a:xfrm>
            <a:off x="2451100" y="3708401"/>
            <a:ext cx="482824"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1.24</a:t>
            </a:r>
          </a:p>
        </p:txBody>
      </p:sp>
      <p:sp>
        <p:nvSpPr>
          <p:cNvPr id="42" name="Text Box 41"/>
          <p:cNvSpPr txBox="1">
            <a:spLocks noChangeArrowheads="1"/>
          </p:cNvSpPr>
          <p:nvPr/>
        </p:nvSpPr>
        <p:spPr bwMode="auto">
          <a:xfrm>
            <a:off x="3263900" y="3251201"/>
            <a:ext cx="482824"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1.55</a:t>
            </a:r>
          </a:p>
        </p:txBody>
      </p:sp>
      <p:sp>
        <p:nvSpPr>
          <p:cNvPr id="43" name="Text Box 42"/>
          <p:cNvSpPr txBox="1">
            <a:spLocks noChangeArrowheads="1"/>
          </p:cNvSpPr>
          <p:nvPr/>
        </p:nvSpPr>
        <p:spPr bwMode="auto">
          <a:xfrm>
            <a:off x="3848102" y="3046415"/>
            <a:ext cx="569913" cy="276999"/>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1200" b="1">
                <a:solidFill>
                  <a:srgbClr val="000000"/>
                </a:solidFill>
                <a:ea typeface="MS PGothic" pitchFamily="34" charset="-128"/>
              </a:rPr>
              <a:t>1.78</a:t>
            </a:r>
          </a:p>
        </p:txBody>
      </p:sp>
      <p:sp>
        <p:nvSpPr>
          <p:cNvPr id="44" name="Text Box 43"/>
          <p:cNvSpPr txBox="1">
            <a:spLocks noChangeArrowheads="1"/>
          </p:cNvSpPr>
          <p:nvPr/>
        </p:nvSpPr>
        <p:spPr bwMode="auto">
          <a:xfrm>
            <a:off x="4549776" y="2906715"/>
            <a:ext cx="482824"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1.94</a:t>
            </a:r>
          </a:p>
        </p:txBody>
      </p:sp>
      <p:sp>
        <p:nvSpPr>
          <p:cNvPr id="45" name="Text Box 44"/>
          <p:cNvSpPr txBox="1">
            <a:spLocks noChangeArrowheads="1"/>
          </p:cNvSpPr>
          <p:nvPr/>
        </p:nvSpPr>
        <p:spPr bwMode="auto">
          <a:xfrm>
            <a:off x="5178427" y="2646365"/>
            <a:ext cx="482824"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2.08</a:t>
            </a:r>
          </a:p>
        </p:txBody>
      </p:sp>
      <p:sp>
        <p:nvSpPr>
          <p:cNvPr id="46" name="Text Box 45"/>
          <p:cNvSpPr txBox="1">
            <a:spLocks noChangeArrowheads="1"/>
          </p:cNvSpPr>
          <p:nvPr/>
        </p:nvSpPr>
        <p:spPr bwMode="auto">
          <a:xfrm>
            <a:off x="5943600" y="2362202"/>
            <a:ext cx="482824"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a:solidFill>
                  <a:srgbClr val="000000"/>
                </a:solidFill>
                <a:ea typeface="MS PGothic" pitchFamily="34" charset="-128"/>
              </a:rPr>
              <a:t>2.21</a:t>
            </a:r>
          </a:p>
        </p:txBody>
      </p:sp>
      <p:sp>
        <p:nvSpPr>
          <p:cNvPr id="104494" name="Line 46"/>
          <p:cNvSpPr>
            <a:spLocks noChangeShapeType="1"/>
          </p:cNvSpPr>
          <p:nvPr/>
        </p:nvSpPr>
        <p:spPr bwMode="auto">
          <a:xfrm>
            <a:off x="1143000" y="3505200"/>
            <a:ext cx="5715000" cy="0"/>
          </a:xfrm>
          <a:prstGeom prst="line">
            <a:avLst/>
          </a:prstGeom>
          <a:noFill/>
          <a:ln w="38100">
            <a:solidFill>
              <a:srgbClr val="F600D9"/>
            </a:solidFill>
            <a:round/>
            <a:headEnd/>
            <a:tailEnd/>
          </a:ln>
        </p:spPr>
        <p:txBody>
          <a:bodyPr/>
          <a:lstStyle/>
          <a:p>
            <a:pPr defTabSz="914400" fontAlgn="base">
              <a:spcBef>
                <a:spcPct val="0"/>
              </a:spcBef>
              <a:spcAft>
                <a:spcPct val="0"/>
              </a:spcAft>
            </a:pPr>
            <a:endParaRPr lang="en-US" sz="2400">
              <a:solidFill>
                <a:srgbClr val="000000"/>
              </a:solidFill>
              <a:ea typeface="MS PGothic" pitchFamily="34" charset="-128"/>
            </a:endParaRPr>
          </a:p>
        </p:txBody>
      </p:sp>
      <p:sp>
        <p:nvSpPr>
          <p:cNvPr id="104495" name="Text Box 47"/>
          <p:cNvSpPr txBox="1">
            <a:spLocks noChangeArrowheads="1"/>
          </p:cNvSpPr>
          <p:nvPr/>
        </p:nvSpPr>
        <p:spPr bwMode="auto">
          <a:xfrm>
            <a:off x="7070727" y="3489325"/>
            <a:ext cx="1241045" cy="338554"/>
          </a:xfrm>
          <a:prstGeom prst="rect">
            <a:avLst/>
          </a:prstGeom>
          <a:noFill/>
          <a:ln w="9525">
            <a:solidFill>
              <a:srgbClr val="F600D9"/>
            </a:solidFill>
            <a:miter lim="800000"/>
            <a:headEnd/>
            <a:tailEnd/>
          </a:ln>
        </p:spPr>
        <p:txBody>
          <a:bodyPr wrap="none">
            <a:spAutoFit/>
          </a:bodyPr>
          <a:lstStyle/>
          <a:p>
            <a:pPr defTabSz="914400" eaLnBrk="0" fontAlgn="base" hangingPunct="0">
              <a:spcBef>
                <a:spcPct val="0"/>
              </a:spcBef>
              <a:spcAft>
                <a:spcPct val="0"/>
              </a:spcAft>
            </a:pPr>
            <a:r>
              <a:rPr lang="en-US" sz="1600" b="1">
                <a:solidFill>
                  <a:srgbClr val="000000"/>
                </a:solidFill>
                <a:ea typeface="MS PGothic" pitchFamily="34" charset="-128"/>
              </a:rPr>
              <a:t>Mode = 1.5</a:t>
            </a:r>
          </a:p>
        </p:txBody>
      </p:sp>
      <p:sp>
        <p:nvSpPr>
          <p:cNvPr id="104496" name="TextBox 48"/>
          <p:cNvSpPr txBox="1">
            <a:spLocks noChangeArrowheads="1"/>
          </p:cNvSpPr>
          <p:nvPr/>
        </p:nvSpPr>
        <p:spPr bwMode="auto">
          <a:xfrm>
            <a:off x="1524000" y="762002"/>
            <a:ext cx="356188"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b="1">
                <a:solidFill>
                  <a:srgbClr val="000000"/>
                </a:solidFill>
                <a:ea typeface="MS PGothic" pitchFamily="34" charset="-128"/>
              </a:rPr>
              <a:t>1</a:t>
            </a:r>
          </a:p>
        </p:txBody>
      </p:sp>
      <p:sp>
        <p:nvSpPr>
          <p:cNvPr id="104497" name="TextBox 49"/>
          <p:cNvSpPr txBox="1">
            <a:spLocks noChangeArrowheads="1"/>
          </p:cNvSpPr>
          <p:nvPr/>
        </p:nvSpPr>
        <p:spPr bwMode="auto">
          <a:xfrm>
            <a:off x="2209801" y="762002"/>
            <a:ext cx="309563" cy="461665"/>
          </a:xfrm>
          <a:prstGeom prst="rect">
            <a:avLst/>
          </a:prstGeom>
          <a:noFill/>
          <a:ln w="9525">
            <a:noFill/>
            <a:miter lim="800000"/>
            <a:headEnd/>
            <a:tailEnd/>
          </a:ln>
        </p:spPr>
        <p:txBody>
          <a:bodyPr>
            <a:spAutoFit/>
          </a:bodyPr>
          <a:lstStyle/>
          <a:p>
            <a:pPr defTabSz="914400" fontAlgn="base">
              <a:spcBef>
                <a:spcPct val="0"/>
              </a:spcBef>
              <a:spcAft>
                <a:spcPct val="0"/>
              </a:spcAft>
            </a:pPr>
            <a:r>
              <a:rPr lang="en-US" sz="2400" b="1">
                <a:solidFill>
                  <a:srgbClr val="000000"/>
                </a:solidFill>
                <a:ea typeface="MS PGothic" pitchFamily="34" charset="-128"/>
              </a:rPr>
              <a:t>1</a:t>
            </a:r>
          </a:p>
        </p:txBody>
      </p:sp>
      <p:sp>
        <p:nvSpPr>
          <p:cNvPr id="104498" name="TextBox 50"/>
          <p:cNvSpPr txBox="1">
            <a:spLocks noChangeArrowheads="1"/>
          </p:cNvSpPr>
          <p:nvPr/>
        </p:nvSpPr>
        <p:spPr bwMode="auto">
          <a:xfrm>
            <a:off x="2743201" y="762002"/>
            <a:ext cx="612668"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b="1">
                <a:solidFill>
                  <a:srgbClr val="000000"/>
                </a:solidFill>
                <a:ea typeface="MS PGothic" pitchFamily="34" charset="-128"/>
              </a:rPr>
              <a:t>1.5</a:t>
            </a:r>
          </a:p>
        </p:txBody>
      </p:sp>
      <p:sp>
        <p:nvSpPr>
          <p:cNvPr id="104499" name="TextBox 52"/>
          <p:cNvSpPr txBox="1">
            <a:spLocks noChangeArrowheads="1"/>
          </p:cNvSpPr>
          <p:nvPr/>
        </p:nvSpPr>
        <p:spPr bwMode="auto">
          <a:xfrm>
            <a:off x="3429001" y="762002"/>
            <a:ext cx="612668"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b="1">
                <a:solidFill>
                  <a:srgbClr val="000000"/>
                </a:solidFill>
                <a:ea typeface="MS PGothic" pitchFamily="34" charset="-128"/>
              </a:rPr>
              <a:t>1.5</a:t>
            </a:r>
          </a:p>
        </p:txBody>
      </p:sp>
      <p:sp>
        <p:nvSpPr>
          <p:cNvPr id="104500" name="TextBox 53"/>
          <p:cNvSpPr txBox="1">
            <a:spLocks noChangeArrowheads="1"/>
          </p:cNvSpPr>
          <p:nvPr/>
        </p:nvSpPr>
        <p:spPr bwMode="auto">
          <a:xfrm>
            <a:off x="4724401" y="762002"/>
            <a:ext cx="612668"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b="1">
                <a:solidFill>
                  <a:srgbClr val="000000"/>
                </a:solidFill>
                <a:ea typeface="MS PGothic" pitchFamily="34" charset="-128"/>
              </a:rPr>
              <a:t>1.5</a:t>
            </a:r>
          </a:p>
        </p:txBody>
      </p:sp>
      <p:sp>
        <p:nvSpPr>
          <p:cNvPr id="104501" name="TextBox 54"/>
          <p:cNvSpPr txBox="1">
            <a:spLocks noChangeArrowheads="1"/>
          </p:cNvSpPr>
          <p:nvPr/>
        </p:nvSpPr>
        <p:spPr bwMode="auto">
          <a:xfrm>
            <a:off x="4267201" y="762002"/>
            <a:ext cx="309563" cy="461665"/>
          </a:xfrm>
          <a:prstGeom prst="rect">
            <a:avLst/>
          </a:prstGeom>
          <a:noFill/>
          <a:ln w="9525">
            <a:noFill/>
            <a:miter lim="800000"/>
            <a:headEnd/>
            <a:tailEnd/>
          </a:ln>
        </p:spPr>
        <p:txBody>
          <a:bodyPr>
            <a:spAutoFit/>
          </a:bodyPr>
          <a:lstStyle/>
          <a:p>
            <a:pPr defTabSz="914400" fontAlgn="base">
              <a:spcBef>
                <a:spcPct val="0"/>
              </a:spcBef>
              <a:spcAft>
                <a:spcPct val="0"/>
              </a:spcAft>
            </a:pPr>
            <a:r>
              <a:rPr lang="en-US" sz="2400" b="1">
                <a:solidFill>
                  <a:srgbClr val="000000"/>
                </a:solidFill>
                <a:ea typeface="MS PGothic" pitchFamily="34" charset="-128"/>
              </a:rPr>
              <a:t>2</a:t>
            </a:r>
          </a:p>
        </p:txBody>
      </p:sp>
      <p:sp>
        <p:nvSpPr>
          <p:cNvPr id="104502" name="TextBox 55"/>
          <p:cNvSpPr txBox="1">
            <a:spLocks noChangeArrowheads="1"/>
          </p:cNvSpPr>
          <p:nvPr/>
        </p:nvSpPr>
        <p:spPr bwMode="auto">
          <a:xfrm>
            <a:off x="5638801" y="762002"/>
            <a:ext cx="309563" cy="461665"/>
          </a:xfrm>
          <a:prstGeom prst="rect">
            <a:avLst/>
          </a:prstGeom>
          <a:noFill/>
          <a:ln w="9525">
            <a:noFill/>
            <a:miter lim="800000"/>
            <a:headEnd/>
            <a:tailEnd/>
          </a:ln>
        </p:spPr>
        <p:txBody>
          <a:bodyPr>
            <a:spAutoFit/>
          </a:bodyPr>
          <a:lstStyle/>
          <a:p>
            <a:pPr defTabSz="914400" fontAlgn="base">
              <a:spcBef>
                <a:spcPct val="0"/>
              </a:spcBef>
              <a:spcAft>
                <a:spcPct val="0"/>
              </a:spcAft>
            </a:pPr>
            <a:r>
              <a:rPr lang="en-US" sz="2400" b="1">
                <a:solidFill>
                  <a:srgbClr val="000000"/>
                </a:solidFill>
                <a:ea typeface="MS PGothic" pitchFamily="34" charset="-128"/>
              </a:rPr>
              <a:t>3</a:t>
            </a:r>
          </a:p>
        </p:txBody>
      </p:sp>
      <p:sp>
        <p:nvSpPr>
          <p:cNvPr id="104503" name="TextBox 56"/>
          <p:cNvSpPr txBox="1">
            <a:spLocks noChangeArrowheads="1"/>
          </p:cNvSpPr>
          <p:nvPr/>
        </p:nvSpPr>
        <p:spPr bwMode="auto">
          <a:xfrm>
            <a:off x="276953" y="685802"/>
            <a:ext cx="1130438" cy="584775"/>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1600" b="1">
                <a:solidFill>
                  <a:srgbClr val="000000"/>
                </a:solidFill>
                <a:ea typeface="MS PGothic" pitchFamily="34" charset="-128"/>
              </a:rPr>
              <a:t>Observed</a:t>
            </a:r>
          </a:p>
          <a:p>
            <a:pPr algn="ctr" defTabSz="914400" fontAlgn="base">
              <a:spcBef>
                <a:spcPct val="0"/>
              </a:spcBef>
              <a:spcAft>
                <a:spcPct val="0"/>
              </a:spcAft>
            </a:pPr>
            <a:r>
              <a:rPr lang="en-US" sz="1600" b="1">
                <a:solidFill>
                  <a:srgbClr val="000000"/>
                </a:solidFill>
                <a:ea typeface="MS PGothic" pitchFamily="34" charset="-128"/>
              </a:rPr>
              <a:t>Score</a:t>
            </a:r>
          </a:p>
        </p:txBody>
      </p:sp>
    </p:spTree>
    <p:extLst>
      <p:ext uri="{BB962C8B-B14F-4D97-AF65-F5344CB8AC3E}">
        <p14:creationId xmlns:p14="http://schemas.microsoft.com/office/powerpoint/2010/main" val="3437312499"/>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2000"/>
                                        <p:tgtEl>
                                          <p:spTgt spid="31"/>
                                        </p:tgtEl>
                                      </p:cBhvr>
                                    </p:animEffect>
                                  </p:childTnLst>
                                </p:cTn>
                              </p:par>
                              <p:par>
                                <p:cTn id="37" presetID="23" presetClass="entr" presetSubtype="16" fill="hold" grpId="0" nodeType="withEffect">
                                  <p:stCondLst>
                                    <p:cond delay="3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60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9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120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50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80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210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childTnLst>
                                </p:cTn>
                              </p:par>
                            </p:childTnLst>
                          </p:cTn>
                        </p:par>
                        <p:par>
                          <p:cTn id="65" fill="hold">
                            <p:stCondLst>
                              <p:cond delay="3100"/>
                            </p:stCondLst>
                            <p:childTnLst>
                              <p:par>
                                <p:cTn id="66" presetID="23" presetClass="entr" presetSubtype="16"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p:cTn id="68" dur="500" fill="hold"/>
                                        <p:tgtEl>
                                          <p:spTgt spid="39"/>
                                        </p:tgtEl>
                                        <p:attrNameLst>
                                          <p:attrName>ppt_w</p:attrName>
                                        </p:attrNameLst>
                                      </p:cBhvr>
                                      <p:tavLst>
                                        <p:tav tm="0">
                                          <p:val>
                                            <p:fltVal val="0"/>
                                          </p:val>
                                        </p:tav>
                                        <p:tav tm="100000">
                                          <p:val>
                                            <p:strVal val="#ppt_w"/>
                                          </p:val>
                                        </p:tav>
                                      </p:tavLst>
                                    </p:anim>
                                    <p:anim calcmode="lin" valueType="num">
                                      <p:cBhvr>
                                        <p:cTn id="69"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txBox="1">
            <a:spLocks/>
          </p:cNvSpPr>
          <p:nvPr/>
        </p:nvSpPr>
        <p:spPr bwMode="auto">
          <a:xfrm>
            <a:off x="594049" y="1672512"/>
            <a:ext cx="8229600" cy="1693506"/>
          </a:xfrm>
          <a:prstGeom prst="rect">
            <a:avLst/>
          </a:prstGeom>
          <a:noFill/>
          <a:ln w="9525">
            <a:noFill/>
            <a:miter lim="800000"/>
            <a:headEnd/>
            <a:tailEnd/>
          </a:ln>
        </p:spPr>
        <p:txBody>
          <a:bodyPr/>
          <a:lstStyle/>
          <a:p>
            <a:pPr algn="ctr" defTabSz="914400" eaLnBrk="0" fontAlgn="base" hangingPunct="0">
              <a:spcBef>
                <a:spcPct val="0"/>
              </a:spcBef>
              <a:spcAft>
                <a:spcPct val="0"/>
              </a:spcAft>
            </a:pPr>
            <a:r>
              <a:rPr lang="en-US" sz="4400" dirty="0">
                <a:solidFill>
                  <a:schemeClr val="tx2"/>
                </a:solidFill>
                <a:ea typeface="MS PGothic" pitchFamily="34" charset="-128"/>
              </a:rPr>
              <a:t>Students track their progress the entire year. </a:t>
            </a:r>
          </a:p>
        </p:txBody>
      </p:sp>
    </p:spTree>
    <p:extLst>
      <p:ext uri="{BB962C8B-B14F-4D97-AF65-F5344CB8AC3E}">
        <p14:creationId xmlns:p14="http://schemas.microsoft.com/office/powerpoint/2010/main" val="712390548"/>
      </p:ext>
    </p:extLst>
  </p:cSld>
  <p:clrMapOvr>
    <a:masterClrMapping/>
  </p:clrMapOvr>
  <p:transition spd="med">
    <p:spli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52198468"/>
              </p:ext>
            </p:extLst>
          </p:nvPr>
        </p:nvGraphicFramePr>
        <p:xfrm>
          <a:off x="648273" y="158480"/>
          <a:ext cx="7847461" cy="5906275"/>
        </p:xfrm>
        <a:graphic>
          <a:graphicData uri="http://schemas.openxmlformats.org/drawingml/2006/table">
            <a:tbl>
              <a:tblPr bandRow="1"/>
              <a:tblGrid>
                <a:gridCol w="784901"/>
                <a:gridCol w="784901"/>
                <a:gridCol w="784901"/>
                <a:gridCol w="784901"/>
                <a:gridCol w="783352"/>
                <a:gridCol w="784901"/>
                <a:gridCol w="784901"/>
                <a:gridCol w="784901"/>
                <a:gridCol w="784901"/>
                <a:gridCol w="784901"/>
              </a:tblGrid>
              <a:tr h="23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accent5"/>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6229765"/>
      </p:ext>
    </p:extLst>
  </p:cSld>
  <p:clrMapOvr>
    <a:masterClrMapping/>
  </p:clrMapOvr>
  <p:transition spd="med">
    <p:spli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14609823"/>
              </p:ext>
            </p:extLst>
          </p:nvPr>
        </p:nvGraphicFramePr>
        <p:xfrm>
          <a:off x="599661" y="209826"/>
          <a:ext cx="8001000" cy="5757000"/>
        </p:xfrm>
        <a:graphic>
          <a:graphicData uri="http://schemas.openxmlformats.org/drawingml/2006/table">
            <a:tbl>
              <a:tblPr/>
              <a:tblGrid>
                <a:gridCol w="800100"/>
                <a:gridCol w="800100"/>
                <a:gridCol w="800100"/>
                <a:gridCol w="800100"/>
                <a:gridCol w="800100"/>
                <a:gridCol w="800100"/>
                <a:gridCol w="800100"/>
                <a:gridCol w="800100"/>
                <a:gridCol w="800100"/>
                <a:gridCol w="800100"/>
              </a:tblGrid>
              <a:tr h="230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40632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99521399"/>
              </p:ext>
            </p:extLst>
          </p:nvPr>
        </p:nvGraphicFramePr>
        <p:xfrm>
          <a:off x="548481" y="178212"/>
          <a:ext cx="8047042" cy="5812975"/>
        </p:xfrm>
        <a:graphic>
          <a:graphicData uri="http://schemas.openxmlformats.org/drawingml/2006/table">
            <a:tbl>
              <a:tblPr/>
              <a:tblGrid>
                <a:gridCol w="804863"/>
                <a:gridCol w="804863"/>
                <a:gridCol w="804863"/>
                <a:gridCol w="799191"/>
                <a:gridCol w="808947"/>
                <a:gridCol w="804863"/>
                <a:gridCol w="804863"/>
                <a:gridCol w="804863"/>
                <a:gridCol w="804863"/>
                <a:gridCol w="804863"/>
              </a:tblGrid>
              <a:tr h="232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78340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17491"/>
              </p:ext>
            </p:extLst>
          </p:nvPr>
        </p:nvGraphicFramePr>
        <p:xfrm>
          <a:off x="548481" y="176557"/>
          <a:ext cx="8047042" cy="5784975"/>
        </p:xfrm>
        <a:graphic>
          <a:graphicData uri="http://schemas.openxmlformats.org/drawingml/2006/table">
            <a:tbl>
              <a:tblPr/>
              <a:tblGrid>
                <a:gridCol w="804863"/>
                <a:gridCol w="804863"/>
                <a:gridCol w="804863"/>
                <a:gridCol w="804863"/>
                <a:gridCol w="803275"/>
                <a:gridCol w="804863"/>
                <a:gridCol w="804863"/>
                <a:gridCol w="804863"/>
                <a:gridCol w="804863"/>
                <a:gridCol w="804863"/>
              </a:tblGrid>
              <a:tr h="231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val="3053514636"/>
      </p:ext>
    </p:extLst>
  </p:cSld>
  <p:clrMapOvr>
    <a:masterClrMapping/>
  </p:clrMapOvr>
  <p:transition spd="med">
    <p:spli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dirty="0" smtClean="0">
                <a:solidFill>
                  <a:schemeClr val="tx2"/>
                </a:solidFill>
              </a:rPr>
              <a:t>Critical Aspect</a:t>
            </a:r>
            <a:br>
              <a:rPr lang="en-US" dirty="0" smtClean="0">
                <a:solidFill>
                  <a:schemeClr val="tx2"/>
                </a:solidFill>
              </a:rPr>
            </a:br>
            <a:r>
              <a:rPr lang="en-US" sz="1400" dirty="0" smtClean="0">
                <a:solidFill>
                  <a:schemeClr val="tx2"/>
                </a:solidFill>
              </a:rPr>
              <a:t>Standards-Referenced Reporting</a:t>
            </a:r>
            <a:endParaRPr lang="en-US" dirty="0">
              <a:solidFill>
                <a:schemeClr val="tx2"/>
              </a:solidFill>
            </a:endParaRPr>
          </a:p>
        </p:txBody>
      </p:sp>
      <p:sp>
        <p:nvSpPr>
          <p:cNvPr id="3" name="Content Placeholder 2"/>
          <p:cNvSpPr>
            <a:spLocks noGrp="1"/>
          </p:cNvSpPr>
          <p:nvPr>
            <p:ph idx="1"/>
          </p:nvPr>
        </p:nvSpPr>
        <p:spPr>
          <a:xfrm>
            <a:off x="457200" y="1600206"/>
            <a:ext cx="4114800" cy="4525963"/>
          </a:xfrm>
        </p:spPr>
        <p:txBody>
          <a:bodyPr/>
          <a:lstStyle/>
          <a:p>
            <a:r>
              <a:rPr lang="en-US" dirty="0" smtClean="0">
                <a:solidFill>
                  <a:schemeClr val="accent1"/>
                </a:solidFill>
              </a:rPr>
              <a:t>Report status and growth on the report card using proficiency scales</a:t>
            </a:r>
            <a:endParaRPr lang="en-US" dirty="0">
              <a:solidFill>
                <a:schemeClr val="accent1"/>
              </a:solidFill>
            </a:endParaRPr>
          </a:p>
        </p:txBody>
      </p:sp>
      <p:pic>
        <p:nvPicPr>
          <p:cNvPr id="4" name="Picture 2"/>
          <p:cNvPicPr>
            <a:picLocks noChangeAspect="1" noChangeArrowheads="1"/>
          </p:cNvPicPr>
          <p:nvPr/>
        </p:nvPicPr>
        <p:blipFill>
          <a:blip r:embed="rId3"/>
          <a:srcRect/>
          <a:stretch>
            <a:fillRect/>
          </a:stretch>
        </p:blipFill>
        <p:spPr bwMode="auto">
          <a:xfrm>
            <a:off x="4589263" y="134750"/>
            <a:ext cx="4342988" cy="5943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p:cNvSpPr txBox="1">
            <a:spLocks noChangeArrowheads="1"/>
          </p:cNvSpPr>
          <p:nvPr/>
        </p:nvSpPr>
        <p:spPr bwMode="auto">
          <a:xfrm>
            <a:off x="1828800" y="1320429"/>
            <a:ext cx="5486400" cy="3477875"/>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4400" dirty="0">
                <a:solidFill>
                  <a:schemeClr val="accent1"/>
                </a:solidFill>
                <a:latin typeface="Lato Regular"/>
                <a:ea typeface="MS PGothic" pitchFamily="34" charset="-128"/>
              </a:rPr>
              <a:t>3.00 – 4.00 = </a:t>
            </a:r>
            <a:r>
              <a:rPr lang="en-US" sz="4400" dirty="0">
                <a:solidFill>
                  <a:schemeClr val="accent5"/>
                </a:solidFill>
                <a:latin typeface="Lato Regular"/>
                <a:ea typeface="MS PGothic" pitchFamily="34" charset="-128"/>
              </a:rPr>
              <a:t>A</a:t>
            </a:r>
          </a:p>
          <a:p>
            <a:pPr algn="ctr" defTabSz="914400" fontAlgn="base">
              <a:spcBef>
                <a:spcPct val="0"/>
              </a:spcBef>
              <a:spcAft>
                <a:spcPct val="0"/>
              </a:spcAft>
            </a:pPr>
            <a:r>
              <a:rPr lang="en-US" sz="4400" dirty="0">
                <a:solidFill>
                  <a:schemeClr val="accent1"/>
                </a:solidFill>
                <a:latin typeface="Lato Regular"/>
                <a:ea typeface="MS PGothic" pitchFamily="34" charset="-128"/>
              </a:rPr>
              <a:t>2.50 – 2.99 = </a:t>
            </a:r>
            <a:r>
              <a:rPr lang="en-US" sz="4400" dirty="0">
                <a:solidFill>
                  <a:schemeClr val="accent5"/>
                </a:solidFill>
                <a:latin typeface="Lato Regular"/>
                <a:ea typeface="MS PGothic" pitchFamily="34" charset="-128"/>
              </a:rPr>
              <a:t>B</a:t>
            </a:r>
          </a:p>
          <a:p>
            <a:pPr algn="ctr" defTabSz="914400" fontAlgn="base">
              <a:spcBef>
                <a:spcPct val="0"/>
              </a:spcBef>
              <a:spcAft>
                <a:spcPct val="0"/>
              </a:spcAft>
            </a:pPr>
            <a:r>
              <a:rPr lang="en-US" sz="4400" dirty="0">
                <a:solidFill>
                  <a:schemeClr val="accent1"/>
                </a:solidFill>
                <a:latin typeface="Lato Regular"/>
                <a:ea typeface="MS PGothic" pitchFamily="34" charset="-128"/>
              </a:rPr>
              <a:t>2.00 – 2.49 = </a:t>
            </a:r>
            <a:r>
              <a:rPr lang="en-US" sz="4400" dirty="0">
                <a:solidFill>
                  <a:schemeClr val="accent5"/>
                </a:solidFill>
                <a:latin typeface="Lato Regular"/>
                <a:ea typeface="MS PGothic" pitchFamily="34" charset="-128"/>
              </a:rPr>
              <a:t>C</a:t>
            </a:r>
          </a:p>
          <a:p>
            <a:pPr algn="ctr" defTabSz="914400" fontAlgn="base">
              <a:spcBef>
                <a:spcPct val="0"/>
              </a:spcBef>
              <a:spcAft>
                <a:spcPct val="0"/>
              </a:spcAft>
            </a:pPr>
            <a:r>
              <a:rPr lang="en-US" sz="4400" dirty="0">
                <a:solidFill>
                  <a:schemeClr val="accent1"/>
                </a:solidFill>
                <a:latin typeface="Lato Regular"/>
                <a:ea typeface="MS PGothic" pitchFamily="34" charset="-128"/>
              </a:rPr>
              <a:t>1.50 – 1.99 = </a:t>
            </a:r>
            <a:r>
              <a:rPr lang="en-US" sz="4400" dirty="0">
                <a:solidFill>
                  <a:schemeClr val="accent5"/>
                </a:solidFill>
                <a:latin typeface="Lato Regular"/>
                <a:ea typeface="MS PGothic" pitchFamily="34" charset="-128"/>
              </a:rPr>
              <a:t>D</a:t>
            </a:r>
          </a:p>
          <a:p>
            <a:pPr algn="ctr" defTabSz="914400" fontAlgn="base">
              <a:spcBef>
                <a:spcPct val="0"/>
              </a:spcBef>
              <a:spcAft>
                <a:spcPct val="0"/>
              </a:spcAft>
            </a:pPr>
            <a:r>
              <a:rPr lang="en-US" sz="4400" dirty="0">
                <a:solidFill>
                  <a:schemeClr val="accent1"/>
                </a:solidFill>
                <a:latin typeface="Lato Regular"/>
                <a:ea typeface="MS PGothic" pitchFamily="34" charset="-128"/>
              </a:rPr>
              <a:t>Below 1.50 = </a:t>
            </a:r>
            <a:r>
              <a:rPr lang="en-US" sz="4400" dirty="0">
                <a:solidFill>
                  <a:schemeClr val="accent5"/>
                </a:solidFill>
                <a:latin typeface="Lato Regular"/>
                <a:ea typeface="MS PGothic" pitchFamily="34" charset="-128"/>
              </a:rPr>
              <a:t>F</a:t>
            </a:r>
          </a:p>
        </p:txBody>
      </p:sp>
    </p:spTree>
    <p:extLst>
      <p:ext uri="{BB962C8B-B14F-4D97-AF65-F5344CB8AC3E}">
        <p14:creationId xmlns:p14="http://schemas.microsoft.com/office/powerpoint/2010/main" val="115200080"/>
      </p:ext>
    </p:extLst>
  </p:cSld>
  <p:clrMapOvr>
    <a:masterClrMapping/>
  </p:clrMapOvr>
  <p:transition spd="med">
    <p:split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p:cNvSpPr txBox="1">
            <a:spLocks noChangeArrowheads="1"/>
          </p:cNvSpPr>
          <p:nvPr/>
        </p:nvSpPr>
        <p:spPr bwMode="auto">
          <a:xfrm>
            <a:off x="2590800" y="1454156"/>
            <a:ext cx="4038600" cy="4031873"/>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dirty="0">
                <a:solidFill>
                  <a:schemeClr val="accent1"/>
                </a:solidFill>
                <a:latin typeface="Lato Regular"/>
                <a:ea typeface="MS PGothic" pitchFamily="34" charset="-128"/>
              </a:rPr>
              <a:t>4.0             =    100%</a:t>
            </a:r>
          </a:p>
          <a:p>
            <a:pPr defTabSz="914400" fontAlgn="base">
              <a:spcBef>
                <a:spcPct val="0"/>
              </a:spcBef>
              <a:spcAft>
                <a:spcPct val="0"/>
              </a:spcAft>
            </a:pPr>
            <a:r>
              <a:rPr lang="en-US" sz="3200" dirty="0">
                <a:solidFill>
                  <a:schemeClr val="accent1"/>
                </a:solidFill>
                <a:latin typeface="Lato Regular"/>
                <a:ea typeface="MS PGothic" pitchFamily="34" charset="-128"/>
              </a:rPr>
              <a:t>3.5             =      95%</a:t>
            </a:r>
          </a:p>
          <a:p>
            <a:pPr defTabSz="914400" fontAlgn="base">
              <a:spcBef>
                <a:spcPct val="0"/>
              </a:spcBef>
              <a:spcAft>
                <a:spcPct val="0"/>
              </a:spcAft>
            </a:pPr>
            <a:r>
              <a:rPr lang="en-US" sz="3200" dirty="0">
                <a:solidFill>
                  <a:schemeClr val="accent1"/>
                </a:solidFill>
                <a:latin typeface="Lato Regular"/>
                <a:ea typeface="MS PGothic" pitchFamily="34" charset="-128"/>
              </a:rPr>
              <a:t>3.0             =      90%</a:t>
            </a:r>
          </a:p>
          <a:p>
            <a:pPr defTabSz="914400" fontAlgn="base">
              <a:spcBef>
                <a:spcPct val="0"/>
              </a:spcBef>
              <a:spcAft>
                <a:spcPct val="0"/>
              </a:spcAft>
            </a:pPr>
            <a:r>
              <a:rPr lang="en-US" sz="3200" dirty="0">
                <a:solidFill>
                  <a:schemeClr val="accent1"/>
                </a:solidFill>
                <a:latin typeface="Lato Regular"/>
                <a:ea typeface="MS PGothic" pitchFamily="34" charset="-128"/>
              </a:rPr>
              <a:t>2.5             =      80%</a:t>
            </a:r>
          </a:p>
          <a:p>
            <a:pPr defTabSz="914400" fontAlgn="base">
              <a:spcBef>
                <a:spcPct val="0"/>
              </a:spcBef>
              <a:spcAft>
                <a:spcPct val="0"/>
              </a:spcAft>
            </a:pPr>
            <a:r>
              <a:rPr lang="en-US" sz="3200" dirty="0">
                <a:solidFill>
                  <a:schemeClr val="accent1"/>
                </a:solidFill>
                <a:latin typeface="Lato Regular"/>
                <a:ea typeface="MS PGothic" pitchFamily="34" charset="-128"/>
              </a:rPr>
              <a:t>2.0             =      70%</a:t>
            </a:r>
          </a:p>
          <a:p>
            <a:pPr defTabSz="914400" fontAlgn="base">
              <a:spcBef>
                <a:spcPct val="0"/>
              </a:spcBef>
              <a:spcAft>
                <a:spcPct val="0"/>
              </a:spcAft>
            </a:pPr>
            <a:r>
              <a:rPr lang="en-US" sz="3200" dirty="0">
                <a:solidFill>
                  <a:schemeClr val="accent1"/>
                </a:solidFill>
                <a:latin typeface="Lato Regular"/>
                <a:ea typeface="MS PGothic" pitchFamily="34" charset="-128"/>
              </a:rPr>
              <a:t>1.5             =      65%</a:t>
            </a:r>
          </a:p>
          <a:p>
            <a:pPr defTabSz="914400" fontAlgn="base">
              <a:spcBef>
                <a:spcPct val="0"/>
              </a:spcBef>
              <a:spcAft>
                <a:spcPct val="0"/>
              </a:spcAft>
            </a:pPr>
            <a:r>
              <a:rPr lang="en-US" sz="3200" dirty="0">
                <a:solidFill>
                  <a:schemeClr val="accent1"/>
                </a:solidFill>
                <a:latin typeface="Lato Regular"/>
                <a:ea typeface="MS PGothic" pitchFamily="34" charset="-128"/>
              </a:rPr>
              <a:t>1.0             =      60%</a:t>
            </a:r>
          </a:p>
          <a:p>
            <a:pPr defTabSz="914400" fontAlgn="base">
              <a:spcBef>
                <a:spcPct val="0"/>
              </a:spcBef>
              <a:spcAft>
                <a:spcPct val="0"/>
              </a:spcAft>
            </a:pPr>
            <a:r>
              <a:rPr lang="en-US" sz="3200" dirty="0">
                <a:solidFill>
                  <a:schemeClr val="accent1"/>
                </a:solidFill>
                <a:latin typeface="Lato Regular"/>
                <a:ea typeface="MS PGothic" pitchFamily="34" charset="-128"/>
              </a:rPr>
              <a:t>Below 1.0  =      50%</a:t>
            </a:r>
          </a:p>
        </p:txBody>
      </p:sp>
      <p:sp>
        <p:nvSpPr>
          <p:cNvPr id="172035" name="TextBox 2"/>
          <p:cNvSpPr txBox="1">
            <a:spLocks noChangeArrowheads="1"/>
          </p:cNvSpPr>
          <p:nvPr/>
        </p:nvSpPr>
        <p:spPr bwMode="auto">
          <a:xfrm>
            <a:off x="2321771" y="430772"/>
            <a:ext cx="4890793" cy="76944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chemeClr val="tx2"/>
                </a:solidFill>
                <a:latin typeface="Lato Black"/>
                <a:ea typeface="MS PGothic" pitchFamily="34" charset="-128"/>
              </a:rPr>
              <a:t>Conversion to %</a:t>
            </a:r>
          </a:p>
        </p:txBody>
      </p:sp>
    </p:spTree>
    <p:extLst>
      <p:ext uri="{BB962C8B-B14F-4D97-AF65-F5344CB8AC3E}">
        <p14:creationId xmlns:p14="http://schemas.microsoft.com/office/powerpoint/2010/main" val="2987833471"/>
      </p:ext>
    </p:extLst>
  </p:cSld>
  <p:clrMapOvr>
    <a:masterClrMapping/>
  </p:clrMapOvr>
  <p:transition spd="med">
    <p:spli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Moving Through the Levels</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457200" y="1600206"/>
          <a:ext cx="8229600" cy="4223085"/>
        </p:xfrm>
        <a:graphic>
          <a:graphicData uri="http://schemas.openxmlformats.org/drawingml/2006/table">
            <a:tbl>
              <a:tblPr firstCol="1" bandRow="1">
                <a:tableStyleId>{5C22544A-7EE6-4342-B048-85BDC9FD1C3A}</a:tableStyleId>
              </a:tblPr>
              <a:tblGrid>
                <a:gridCol w="1881739"/>
                <a:gridCol w="6347861"/>
              </a:tblGrid>
              <a:tr h="844617">
                <a:tc>
                  <a:txBody>
                    <a:bodyPr/>
                    <a:lstStyle/>
                    <a:p>
                      <a:pPr algn="ctr"/>
                      <a:r>
                        <a:rPr lang="en-US" dirty="0" smtClean="0"/>
                        <a:t>Level 5</a:t>
                      </a:r>
                      <a:endParaRPr lang="en-US" dirty="0"/>
                    </a:p>
                  </a:txBody>
                  <a:tcPr anchor="ctr"/>
                </a:tc>
                <a:tc>
                  <a:txBody>
                    <a:bodyPr/>
                    <a:lstStyle/>
                    <a:p>
                      <a:pPr algn="ctr"/>
                      <a:r>
                        <a:rPr lang="en-US" dirty="0" smtClean="0"/>
                        <a:t>Competency-Based Education</a:t>
                      </a:r>
                      <a:endParaRPr lang="en-US" dirty="0"/>
                    </a:p>
                  </a:txBody>
                  <a:tcPr anchor="ctr"/>
                </a:tc>
              </a:tr>
              <a:tr h="844617">
                <a:tc>
                  <a:txBody>
                    <a:bodyPr/>
                    <a:lstStyle/>
                    <a:p>
                      <a:pPr algn="ctr"/>
                      <a:r>
                        <a:rPr lang="en-US" dirty="0" smtClean="0"/>
                        <a:t>Level 4</a:t>
                      </a:r>
                      <a:endParaRPr lang="en-US" dirty="0"/>
                    </a:p>
                  </a:txBody>
                  <a:tcPr anchor="ctr"/>
                </a:tc>
                <a:tc>
                  <a:txBody>
                    <a:bodyPr/>
                    <a:lstStyle/>
                    <a:p>
                      <a:pPr algn="ctr"/>
                      <a:r>
                        <a:rPr lang="en-US" dirty="0" smtClean="0"/>
                        <a:t>Standards-Referenced</a:t>
                      </a:r>
                      <a:r>
                        <a:rPr lang="en-US" baseline="0" dirty="0" smtClean="0"/>
                        <a:t> Reporting</a:t>
                      </a:r>
                      <a:endParaRPr lang="en-US" dirty="0"/>
                    </a:p>
                  </a:txBody>
                  <a:tcPr anchor="ctr"/>
                </a:tc>
              </a:tr>
              <a:tr h="844617">
                <a:tc>
                  <a:txBody>
                    <a:bodyPr/>
                    <a:lstStyle/>
                    <a:p>
                      <a:pPr algn="ctr"/>
                      <a:r>
                        <a:rPr lang="en-US" dirty="0" smtClean="0"/>
                        <a:t>Level 3</a:t>
                      </a:r>
                      <a:endParaRPr lang="en-US" dirty="0"/>
                    </a:p>
                  </a:txBody>
                  <a:tcPr anchor="ctr"/>
                </a:tc>
                <a:tc>
                  <a:txBody>
                    <a:bodyPr/>
                    <a:lstStyle/>
                    <a:p>
                      <a:pPr algn="ctr"/>
                      <a:r>
                        <a:rPr lang="en-US" dirty="0" smtClean="0"/>
                        <a:t>Guaranteed and Viable Curriculum</a:t>
                      </a:r>
                      <a:endParaRPr lang="en-US" dirty="0"/>
                    </a:p>
                  </a:txBody>
                  <a:tcPr anchor="ctr"/>
                </a:tc>
              </a:tr>
              <a:tr h="844617">
                <a:tc>
                  <a:txBody>
                    <a:bodyPr/>
                    <a:lstStyle/>
                    <a:p>
                      <a:pPr algn="ctr"/>
                      <a:r>
                        <a:rPr lang="en-US" dirty="0" smtClean="0"/>
                        <a:t>Level 2</a:t>
                      </a:r>
                      <a:endParaRPr lang="en-US" dirty="0"/>
                    </a:p>
                  </a:txBody>
                  <a:tcPr anchor="ctr"/>
                </a:tc>
                <a:tc>
                  <a:txBody>
                    <a:bodyPr/>
                    <a:lstStyle/>
                    <a:p>
                      <a:pPr algn="ctr"/>
                      <a:r>
                        <a:rPr lang="en-US" dirty="0" smtClean="0"/>
                        <a:t>Effective Teaching in Every Classroom</a:t>
                      </a:r>
                      <a:endParaRPr lang="en-US" dirty="0"/>
                    </a:p>
                  </a:txBody>
                  <a:tcPr anchor="ctr"/>
                </a:tc>
              </a:tr>
              <a:tr h="844617">
                <a:tc>
                  <a:txBody>
                    <a:bodyPr/>
                    <a:lstStyle/>
                    <a:p>
                      <a:pPr algn="ctr"/>
                      <a:r>
                        <a:rPr lang="en-US" dirty="0" smtClean="0"/>
                        <a:t>Level 1</a:t>
                      </a:r>
                      <a:endParaRPr lang="en-US" dirty="0"/>
                    </a:p>
                  </a:txBody>
                  <a:tcPr anchor="ctr"/>
                </a:tc>
                <a:tc>
                  <a:txBody>
                    <a:bodyPr/>
                    <a:lstStyle/>
                    <a:p>
                      <a:pPr algn="ctr"/>
                      <a:r>
                        <a:rPr lang="en-US" dirty="0" smtClean="0"/>
                        <a:t>Safe and Collaborative Culture</a:t>
                      </a:r>
                      <a:endParaRPr lang="en-US" dirty="0"/>
                    </a:p>
                  </a:txBody>
                  <a:tcPr anchor="ctr"/>
                </a:tc>
              </a:tr>
            </a:tbl>
          </a:graphicData>
        </a:graphic>
      </p:graphicFrame>
    </p:spTree>
    <p:extLst>
      <p:ext uri="{BB962C8B-B14F-4D97-AF65-F5344CB8AC3E}">
        <p14:creationId xmlns:p14="http://schemas.microsoft.com/office/powerpoint/2010/main" val="307780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How do we measure progress?</a:t>
            </a:r>
            <a:endParaRPr lang="en-US" sz="4800" dirty="0"/>
          </a:p>
        </p:txBody>
      </p:sp>
      <p:sp>
        <p:nvSpPr>
          <p:cNvPr id="3" name="Subtitle 2"/>
          <p:cNvSpPr>
            <a:spLocks noGrp="1"/>
          </p:cNvSpPr>
          <p:nvPr>
            <p:ph type="subTitle" idx="1"/>
          </p:nvPr>
        </p:nvSpPr>
        <p:spPr/>
        <p:txBody>
          <a:bodyPr>
            <a:normAutofit/>
          </a:bodyPr>
          <a:lstStyle/>
          <a:p>
            <a:r>
              <a:rPr lang="en-US" sz="4400" dirty="0" smtClean="0">
                <a:solidFill>
                  <a:schemeClr val="accent1"/>
                </a:solidFill>
              </a:rPr>
              <a:t>Lagging Indicators</a:t>
            </a:r>
            <a:endParaRPr lang="en-US" sz="4400" dirty="0">
              <a:solidFill>
                <a:schemeClr val="accent1"/>
              </a:solidFill>
            </a:endParaRPr>
          </a:p>
        </p:txBody>
      </p:sp>
    </p:spTree>
    <p:extLst>
      <p:ext uri="{BB962C8B-B14F-4D97-AF65-F5344CB8AC3E}">
        <p14:creationId xmlns:p14="http://schemas.microsoft.com/office/powerpoint/2010/main" val="575184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Leading Indicators for Level 5</a:t>
            </a:r>
            <a:br>
              <a:rPr lang="en-US" dirty="0" smtClean="0">
                <a:solidFill>
                  <a:schemeClr val="tx2"/>
                </a:solidFill>
              </a:rPr>
            </a:br>
            <a:r>
              <a:rPr lang="en-US" sz="1400" dirty="0" smtClean="0">
                <a:solidFill>
                  <a:schemeClr val="tx2"/>
                </a:solidFill>
              </a:rPr>
              <a:t>Competency-Based Education</a:t>
            </a:r>
            <a:endParaRPr lang="en-US" dirty="0">
              <a:solidFill>
                <a:schemeClr val="tx2"/>
              </a:solidFill>
            </a:endParaRPr>
          </a:p>
        </p:txBody>
      </p:sp>
      <p:sp>
        <p:nvSpPr>
          <p:cNvPr id="3" name="Content Placeholder 2"/>
          <p:cNvSpPr>
            <a:spLocks noGrp="1"/>
          </p:cNvSpPr>
          <p:nvPr>
            <p:ph idx="1"/>
          </p:nvPr>
        </p:nvSpPr>
        <p:spPr/>
        <p:txBody>
          <a:bodyPr>
            <a:normAutofit/>
          </a:bodyPr>
          <a:lstStyle/>
          <a:p>
            <a:pPr marL="571500" indent="-571500">
              <a:buNone/>
              <a:tabLst>
                <a:tab pos="571500" algn="l"/>
              </a:tabLst>
            </a:pPr>
            <a:r>
              <a:rPr lang="en-US" sz="2000" dirty="0" smtClean="0">
                <a:solidFill>
                  <a:schemeClr val="accent1"/>
                </a:solidFill>
              </a:rPr>
              <a:t>5.1	Students move on to the next level of the curriculum for any subject area only after they have demonstrated competence at the previous level.</a:t>
            </a:r>
          </a:p>
          <a:p>
            <a:pPr marL="571500" indent="-571500">
              <a:buNone/>
              <a:tabLst>
                <a:tab pos="571500" algn="l"/>
              </a:tabLst>
            </a:pPr>
            <a:r>
              <a:rPr lang="en-US" sz="2000" dirty="0" smtClean="0">
                <a:solidFill>
                  <a:schemeClr val="accent1"/>
                </a:solidFill>
              </a:rPr>
              <a:t>5.2	The school schedule is designed to accommodate students moving at a pace appropriate to their background and needs.</a:t>
            </a:r>
          </a:p>
          <a:p>
            <a:pPr marL="571500" indent="-571500">
              <a:buNone/>
              <a:tabLst>
                <a:tab pos="571500" algn="l"/>
              </a:tabLst>
            </a:pPr>
            <a:r>
              <a:rPr lang="en-US" sz="2000" dirty="0" smtClean="0">
                <a:solidFill>
                  <a:schemeClr val="accent1"/>
                </a:solidFill>
              </a:rPr>
              <a:t>5.3	Students who have demonstrated competency levels greater than those articulated in the system are afforded immediate opportunities to begin work on advanced content and/or career paths of interest.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Critical Aspect</a:t>
            </a:r>
            <a:br>
              <a:rPr lang="en-US" dirty="0" smtClean="0">
                <a:solidFill>
                  <a:schemeClr val="tx2"/>
                </a:solidFill>
              </a:rPr>
            </a:br>
            <a:r>
              <a:rPr lang="en-US" sz="1400" dirty="0" smtClean="0">
                <a:solidFill>
                  <a:schemeClr val="tx2"/>
                </a:solidFill>
              </a:rPr>
              <a:t>Competency-Based Education</a:t>
            </a:r>
            <a:endParaRPr lang="en-US" dirty="0">
              <a:solidFill>
                <a:schemeClr val="tx2"/>
              </a:solidFill>
            </a:endParaRPr>
          </a:p>
        </p:txBody>
      </p:sp>
      <p:sp>
        <p:nvSpPr>
          <p:cNvPr id="3" name="Content Placeholder 2"/>
          <p:cNvSpPr>
            <a:spLocks noGrp="1"/>
          </p:cNvSpPr>
          <p:nvPr>
            <p:ph idx="1"/>
          </p:nvPr>
        </p:nvSpPr>
        <p:spPr>
          <a:xfrm>
            <a:off x="457200" y="1417644"/>
            <a:ext cx="8229600" cy="4708525"/>
          </a:xfrm>
        </p:spPr>
        <p:txBody>
          <a:bodyPr>
            <a:normAutofit/>
          </a:bodyPr>
          <a:lstStyle/>
          <a:p>
            <a:r>
              <a:rPr lang="en-US" sz="2800" dirty="0" smtClean="0">
                <a:solidFill>
                  <a:schemeClr val="accent1"/>
                </a:solidFill>
              </a:rPr>
              <a:t>Adjusting reporting systems accordingly</a:t>
            </a:r>
            <a:endParaRPr lang="en-US" sz="2800" dirty="0">
              <a:solidFill>
                <a:schemeClr val="accent1"/>
              </a:solidFill>
            </a:endParaRPr>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99438" y="2011363"/>
            <a:ext cx="6030203" cy="4114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60"/>
            <a:ext cx="8229600" cy="1143000"/>
          </a:xfrm>
        </p:spPr>
        <p:txBody>
          <a:bodyPr>
            <a:normAutofit fontScale="90000"/>
          </a:bodyPr>
          <a:lstStyle/>
          <a:p>
            <a:r>
              <a:rPr lang="en-US" dirty="0" smtClean="0">
                <a:solidFill>
                  <a:schemeClr val="tx2"/>
                </a:solidFill>
              </a:rPr>
              <a:t>Reporting System:</a:t>
            </a:r>
            <a:br>
              <a:rPr lang="en-US" dirty="0" smtClean="0">
                <a:solidFill>
                  <a:schemeClr val="tx2"/>
                </a:solidFill>
              </a:rPr>
            </a:br>
            <a:r>
              <a:rPr lang="en-US" dirty="0" smtClean="0">
                <a:solidFill>
                  <a:schemeClr val="tx2"/>
                </a:solidFill>
              </a:rPr>
              <a:t>Grade-Level Approach</a:t>
            </a:r>
            <a:endParaRPr lang="en-US" dirty="0">
              <a:solidFill>
                <a:schemeClr val="tx2"/>
              </a:solidFill>
            </a:endParaRPr>
          </a:p>
        </p:txBody>
      </p:sp>
      <p:pic>
        <p:nvPicPr>
          <p:cNvPr id="11266" name="Picture 2"/>
          <p:cNvPicPr>
            <a:picLocks noChangeAspect="1" noChangeArrowheads="1"/>
          </p:cNvPicPr>
          <p:nvPr/>
        </p:nvPicPr>
        <p:blipFill>
          <a:blip r:embed="rId3"/>
          <a:srcRect/>
          <a:stretch>
            <a:fillRect/>
          </a:stretch>
        </p:blipFill>
        <p:spPr bwMode="auto">
          <a:xfrm>
            <a:off x="1193576" y="1417638"/>
            <a:ext cx="6756849" cy="4572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6"/>
            <a:ext cx="8229600" cy="1143000"/>
          </a:xfrm>
        </p:spPr>
        <p:txBody>
          <a:bodyPr>
            <a:normAutofit fontScale="90000"/>
          </a:bodyPr>
          <a:lstStyle/>
          <a:p>
            <a:r>
              <a:rPr lang="en-US" dirty="0" smtClean="0">
                <a:solidFill>
                  <a:schemeClr val="tx2"/>
                </a:solidFill>
              </a:rPr>
              <a:t>Reporting System:</a:t>
            </a:r>
            <a:br>
              <a:rPr lang="en-US" dirty="0" smtClean="0">
                <a:solidFill>
                  <a:schemeClr val="tx2"/>
                </a:solidFill>
              </a:rPr>
            </a:br>
            <a:r>
              <a:rPr lang="en-US" dirty="0" smtClean="0">
                <a:solidFill>
                  <a:schemeClr val="tx2"/>
                </a:solidFill>
              </a:rPr>
              <a:t>High School Approach</a:t>
            </a:r>
            <a:endParaRPr lang="en-US" dirty="0">
              <a:solidFill>
                <a:schemeClr val="tx2"/>
              </a:solidFill>
            </a:endParaRPr>
          </a:p>
        </p:txBody>
      </p:sp>
      <p:pic>
        <p:nvPicPr>
          <p:cNvPr id="12290" name="Picture 2"/>
          <p:cNvPicPr>
            <a:picLocks noChangeAspect="1" noChangeArrowheads="1"/>
          </p:cNvPicPr>
          <p:nvPr/>
        </p:nvPicPr>
        <p:blipFill>
          <a:blip r:embed="rId3"/>
          <a:srcRect/>
          <a:stretch>
            <a:fillRect/>
          </a:stretch>
        </p:blipFill>
        <p:spPr bwMode="auto">
          <a:xfrm>
            <a:off x="1166344" y="1501218"/>
            <a:ext cx="6811319" cy="44805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Competency-Based Feedback, Teaching, and Reporting</a:t>
            </a:r>
          </a:p>
        </p:txBody>
      </p:sp>
    </p:spTree>
    <p:extLst>
      <p:ext uri="{BB962C8B-B14F-4D97-AF65-F5344CB8AC3E}">
        <p14:creationId xmlns:p14="http://schemas.microsoft.com/office/powerpoint/2010/main" val="2929128799"/>
      </p:ext>
    </p:extLst>
  </p:cSld>
  <p:clrMapOvr>
    <a:masterClrMapping/>
  </p:clrMapOvr>
  <p:transition spd="med">
    <p:split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Foundational Shift:</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From one big score to a bunch of little scores</a:t>
            </a:r>
          </a:p>
        </p:txBody>
      </p:sp>
    </p:spTree>
    <p:extLst>
      <p:ext uri="{BB962C8B-B14F-4D97-AF65-F5344CB8AC3E}">
        <p14:creationId xmlns:p14="http://schemas.microsoft.com/office/powerpoint/2010/main" val="2956933519"/>
      </p:ext>
    </p:extLst>
  </p:cSld>
  <p:clrMapOvr>
    <a:masterClrMapping/>
  </p:clrMapOvr>
  <p:transition spd="med">
    <p:split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600200"/>
            <a:ext cx="8229600" cy="1143000"/>
          </a:xfrm>
        </p:spPr>
        <p:txBody>
          <a:bodyPr/>
          <a:lstStyle/>
          <a:p>
            <a:r>
              <a:rPr lang="en-US" dirty="0" smtClean="0">
                <a:latin typeface="Aharoni" pitchFamily="2" charset="-79"/>
                <a:cs typeface="Aharoni" pitchFamily="2" charset="-79"/>
              </a:rPr>
              <a:t>Decision Points</a:t>
            </a:r>
          </a:p>
        </p:txBody>
      </p:sp>
    </p:spTree>
    <p:extLst>
      <p:ext uri="{BB962C8B-B14F-4D97-AF65-F5344CB8AC3E}">
        <p14:creationId xmlns:p14="http://schemas.microsoft.com/office/powerpoint/2010/main" val="40520295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sz="2400" b="1" dirty="0" smtClean="0">
                <a:latin typeface="Aharoni" pitchFamily="2" charset="-79"/>
                <a:cs typeface="Aharoni" pitchFamily="2" charset="-79"/>
              </a:rPr>
              <a:t>Broad topics assessed using traditional measures only</a:t>
            </a:r>
          </a:p>
          <a:p>
            <a:r>
              <a:rPr lang="en-US" sz="2400" b="1" dirty="0" smtClean="0">
                <a:latin typeface="Aharoni" pitchFamily="2" charset="-79"/>
                <a:cs typeface="Aharoni" pitchFamily="2" charset="-79"/>
              </a:rPr>
              <a:t>Topics articulated as proficiency scales (i.e. learning progressions) and assessed using multiple forms of assessment</a:t>
            </a:r>
          </a:p>
        </p:txBody>
      </p:sp>
    </p:spTree>
    <p:extLst>
      <p:ext uri="{BB962C8B-B14F-4D97-AF65-F5344CB8AC3E}">
        <p14:creationId xmlns:p14="http://schemas.microsoft.com/office/powerpoint/2010/main" val="38187562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b="1" dirty="0" smtClean="0">
                <a:latin typeface="Aharoni" pitchFamily="2" charset="-79"/>
                <a:cs typeface="Aharoni" pitchFamily="2" charset="-79"/>
              </a:rPr>
              <a:t>Broad topics assessed using traditional measures only</a:t>
            </a:r>
          </a:p>
          <a:p>
            <a:r>
              <a:rPr lang="en-US" sz="2400" b="1" dirty="0" smtClean="0">
                <a:latin typeface="Aharoni" pitchFamily="2" charset="-79"/>
                <a:cs typeface="Aharoni" pitchFamily="2" charset="-79"/>
              </a:rPr>
              <a:t>Topics articulated as proficiency scales (i.e. learning progressions) and assessed using multiple forms of assessment</a:t>
            </a:r>
          </a:p>
        </p:txBody>
      </p:sp>
    </p:spTree>
    <p:extLst>
      <p:ext uri="{BB962C8B-B14F-4D97-AF65-F5344CB8AC3E}">
        <p14:creationId xmlns:p14="http://schemas.microsoft.com/office/powerpoint/2010/main" val="29900719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600200"/>
            <a:ext cx="8229600" cy="1143000"/>
          </a:xfrm>
        </p:spPr>
        <p:txBody>
          <a:bodyPr/>
          <a:lstStyle/>
          <a:p>
            <a:r>
              <a:rPr lang="en-US" dirty="0" smtClean="0">
                <a:latin typeface="Aharoni" pitchFamily="2" charset="-79"/>
                <a:cs typeface="Aharoni" pitchFamily="2" charset="-79"/>
              </a:rPr>
              <a:t>Unpacking Standards</a:t>
            </a:r>
          </a:p>
        </p:txBody>
      </p:sp>
    </p:spTree>
    <p:extLst>
      <p:ext uri="{BB962C8B-B14F-4D97-AF65-F5344CB8AC3E}">
        <p14:creationId xmlns:p14="http://schemas.microsoft.com/office/powerpoint/2010/main" val="2088239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Lagging Indicators?</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concrete evidence that a school has achieved a specific level of performance</a:t>
            </a:r>
          </a:p>
          <a:p>
            <a:endParaRPr lang="en-US" dirty="0" smtClean="0"/>
          </a:p>
          <a:p>
            <a:r>
              <a:rPr lang="en-US" dirty="0" smtClean="0"/>
              <a:t>Quantified by a criterion score</a:t>
            </a:r>
          </a:p>
          <a:p>
            <a:endParaRPr lang="en-US" dirty="0"/>
          </a:p>
          <a:p>
            <a:pPr marL="0" indent="0">
              <a:buNone/>
            </a:pPr>
            <a:r>
              <a:rPr lang="en-US" sz="2200" i="1" dirty="0" smtClean="0"/>
              <a:t>Note: Where leading indicators show what a school should work on to achieve high reliability status, lagging indicators are the evidence a school gives to validate its achievement of an HRS level.</a:t>
            </a:r>
          </a:p>
        </p:txBody>
      </p:sp>
    </p:spTree>
    <p:extLst>
      <p:ext uri="{BB962C8B-B14F-4D97-AF65-F5344CB8AC3E}">
        <p14:creationId xmlns:p14="http://schemas.microsoft.com/office/powerpoint/2010/main" val="18443506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Current Standards Statements</a:t>
            </a:r>
          </a:p>
        </p:txBody>
      </p:sp>
      <p:sp>
        <p:nvSpPr>
          <p:cNvPr id="48131" name="Content Placeholder 2"/>
          <p:cNvSpPr>
            <a:spLocks noGrp="1"/>
          </p:cNvSpPr>
          <p:nvPr>
            <p:ph idx="1"/>
          </p:nvPr>
        </p:nvSpPr>
        <p:spPr/>
        <p:txBody>
          <a:bodyPr/>
          <a:lstStyle/>
          <a:p>
            <a:r>
              <a:rPr lang="en-US" sz="2800" b="1" dirty="0" smtClean="0">
                <a:latin typeface="Aharoni" pitchFamily="2" charset="-79"/>
                <a:cs typeface="Aharoni" pitchFamily="2" charset="-79"/>
              </a:rPr>
              <a:t>Use the volumes of cones, spheres, and cylinders to solve real-world and mathematical problems</a:t>
            </a:r>
          </a:p>
          <a:p>
            <a:r>
              <a:rPr lang="en-US" sz="2800" b="1" dirty="0" smtClean="0">
                <a:latin typeface="Aharoni" pitchFamily="2" charset="-79"/>
                <a:cs typeface="Aharoni" pitchFamily="2" charset="-79"/>
              </a:rPr>
              <a:t>Use informal arguments to establish facts about the sum and exterior angles of triangles, about the angles created when parallel lines are cut by a transversal, and about the angle-angle criterion for similarity of triangles</a:t>
            </a:r>
          </a:p>
          <a:p>
            <a:endParaRPr lang="en-US" sz="28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smtClean="0">
              <a:latin typeface="Aharoni" pitchFamily="2" charset="-79"/>
              <a:cs typeface="Aharoni" pitchFamily="2" charset="-79"/>
            </a:endParaRPr>
          </a:p>
        </p:txBody>
      </p:sp>
    </p:spTree>
    <p:extLst>
      <p:ext uri="{BB962C8B-B14F-4D97-AF65-F5344CB8AC3E}">
        <p14:creationId xmlns:p14="http://schemas.microsoft.com/office/powerpoint/2010/main" val="9622082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Measurement Topic Statements</a:t>
            </a:r>
          </a:p>
        </p:txBody>
      </p:sp>
      <p:sp>
        <p:nvSpPr>
          <p:cNvPr id="48131" name="Content Placeholder 2"/>
          <p:cNvSpPr>
            <a:spLocks noGrp="1"/>
          </p:cNvSpPr>
          <p:nvPr>
            <p:ph idx="1"/>
          </p:nvPr>
        </p:nvSpPr>
        <p:spPr/>
        <p:txBody>
          <a:bodyPr/>
          <a:lstStyle/>
          <a:p>
            <a:r>
              <a:rPr lang="en-US" sz="2800" b="1" dirty="0" smtClean="0">
                <a:latin typeface="Aharoni" pitchFamily="2" charset="-79"/>
                <a:cs typeface="Aharoni" pitchFamily="2" charset="-79"/>
              </a:rPr>
              <a:t>Explain how to evaluate a base raised to an integer exponent (for example, explain why 3</a:t>
            </a:r>
            <a:r>
              <a:rPr lang="en-US" sz="2800" b="1" baseline="30000" dirty="0" smtClean="0">
                <a:latin typeface="Aharoni" pitchFamily="2" charset="-79"/>
                <a:cs typeface="Aharoni" pitchFamily="2" charset="-79"/>
              </a:rPr>
              <a:t>3</a:t>
            </a:r>
            <a:r>
              <a:rPr lang="en-US" sz="2800" b="1" dirty="0" smtClean="0">
                <a:latin typeface="Aharoni" pitchFamily="2" charset="-79"/>
                <a:cs typeface="Aharoni" pitchFamily="2" charset="-79"/>
              </a:rPr>
              <a:t> = 27 and 3</a:t>
            </a:r>
            <a:r>
              <a:rPr lang="en-US" sz="2800" b="1" baseline="30000" dirty="0" smtClean="0">
                <a:latin typeface="Aharoni" pitchFamily="2" charset="-79"/>
                <a:cs typeface="Aharoni" pitchFamily="2" charset="-79"/>
              </a:rPr>
              <a:t>-3</a:t>
            </a:r>
            <a:r>
              <a:rPr lang="en-US" sz="2800" b="1" dirty="0" smtClean="0">
                <a:latin typeface="Aharoni" pitchFamily="2" charset="-79"/>
                <a:cs typeface="Aharoni" pitchFamily="2" charset="-79"/>
              </a:rPr>
              <a:t> = 1/27)</a:t>
            </a:r>
          </a:p>
          <a:p>
            <a:r>
              <a:rPr lang="en-US" sz="2800" b="1" dirty="0" smtClean="0">
                <a:latin typeface="Aharoni" pitchFamily="2" charset="-79"/>
                <a:cs typeface="Aharoni" pitchFamily="2" charset="-79"/>
              </a:rPr>
              <a:t>Explain how to evaluate exponential expressions involving the same base raised to integer exponents (fore example, explain why 3</a:t>
            </a:r>
            <a:r>
              <a:rPr lang="en-US" sz="2800" b="1" baseline="30000" dirty="0" smtClean="0">
                <a:latin typeface="Aharoni" pitchFamily="2" charset="-79"/>
                <a:cs typeface="Aharoni" pitchFamily="2" charset="-79"/>
              </a:rPr>
              <a:t>2</a:t>
            </a:r>
            <a:r>
              <a:rPr lang="en-US" sz="2800" b="1" dirty="0" smtClean="0">
                <a:latin typeface="Aharoni" pitchFamily="2" charset="-79"/>
                <a:cs typeface="Aharoni" pitchFamily="2" charset="-79"/>
              </a:rPr>
              <a:t> x 3</a:t>
            </a:r>
            <a:r>
              <a:rPr lang="en-US" sz="2800" b="1" baseline="30000" dirty="0" smtClean="0">
                <a:latin typeface="Aharoni" pitchFamily="2" charset="-79"/>
                <a:cs typeface="Aharoni" pitchFamily="2" charset="-79"/>
              </a:rPr>
              <a:t>-5</a:t>
            </a:r>
            <a:r>
              <a:rPr lang="en-US" sz="2800" b="1" dirty="0" smtClean="0">
                <a:latin typeface="Aharoni" pitchFamily="2" charset="-79"/>
                <a:cs typeface="Aharoni" pitchFamily="2" charset="-79"/>
              </a:rPr>
              <a:t> = 3</a:t>
            </a:r>
            <a:r>
              <a:rPr lang="en-US" sz="2800" b="1" baseline="30000" dirty="0" smtClean="0">
                <a:latin typeface="Aharoni" pitchFamily="2" charset="-79"/>
                <a:cs typeface="Aharoni" pitchFamily="2" charset="-79"/>
              </a:rPr>
              <a:t>-3</a:t>
            </a:r>
            <a:r>
              <a:rPr lang="en-US" sz="2800" b="1" dirty="0" smtClean="0">
                <a:latin typeface="Aharoni" pitchFamily="2" charset="-79"/>
                <a:cs typeface="Aharoni" pitchFamily="2" charset="-79"/>
              </a:rPr>
              <a:t> and (4</a:t>
            </a:r>
            <a:r>
              <a:rPr lang="en-US" sz="2800" b="1" baseline="30000" dirty="0" smtClean="0">
                <a:latin typeface="Aharoni" pitchFamily="2" charset="-79"/>
                <a:cs typeface="Aharoni" pitchFamily="2" charset="-79"/>
              </a:rPr>
              <a:t>2</a:t>
            </a:r>
            <a:r>
              <a:rPr lang="en-US" sz="2800" b="1" dirty="0" smtClean="0">
                <a:latin typeface="Aharoni" pitchFamily="2" charset="-79"/>
                <a:cs typeface="Aharoni" pitchFamily="2" charset="-79"/>
              </a:rPr>
              <a:t>) </a:t>
            </a:r>
            <a:r>
              <a:rPr lang="en-US" sz="2800" b="1" baseline="30000" dirty="0" smtClean="0">
                <a:latin typeface="Aharoni" pitchFamily="2" charset="-79"/>
                <a:cs typeface="Aharoni" pitchFamily="2" charset="-79"/>
              </a:rPr>
              <a:t>3</a:t>
            </a:r>
            <a:r>
              <a:rPr lang="en-US" sz="2800" b="1" dirty="0" smtClean="0">
                <a:latin typeface="Aharoni" pitchFamily="2" charset="-79"/>
                <a:cs typeface="Aharoni" pitchFamily="2" charset="-79"/>
              </a:rPr>
              <a:t> = 4</a:t>
            </a:r>
            <a:r>
              <a:rPr lang="en-US" sz="2800" b="1" baseline="30000" dirty="0" smtClean="0">
                <a:latin typeface="Aharoni" pitchFamily="2" charset="-79"/>
                <a:cs typeface="Aharoni" pitchFamily="2" charset="-79"/>
              </a:rPr>
              <a:t>6</a:t>
            </a:r>
            <a:r>
              <a:rPr lang="en-US" sz="2800" b="1" dirty="0" smtClean="0">
                <a:latin typeface="Aharoni" pitchFamily="2" charset="-79"/>
                <a:cs typeface="Aharoni" pitchFamily="2" charset="-79"/>
              </a:rPr>
              <a:t>).</a:t>
            </a:r>
          </a:p>
          <a:p>
            <a:endParaRPr lang="en-US" sz="28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a:latin typeface="Aharoni" pitchFamily="2" charset="-79"/>
              <a:cs typeface="Aharoni" pitchFamily="2" charset="-79"/>
            </a:endParaRPr>
          </a:p>
          <a:p>
            <a:endParaRPr lang="en-US" sz="2400" b="1" dirty="0" smtClean="0">
              <a:latin typeface="Aharoni" pitchFamily="2" charset="-79"/>
              <a:cs typeface="Aharoni" pitchFamily="2" charset="-79"/>
            </a:endParaRPr>
          </a:p>
          <a:p>
            <a:endParaRPr lang="en-US" sz="2400" b="1" dirty="0" smtClean="0">
              <a:latin typeface="Aharoni" pitchFamily="2" charset="-79"/>
              <a:cs typeface="Aharoni" pitchFamily="2" charset="-79"/>
            </a:endParaRPr>
          </a:p>
        </p:txBody>
      </p:sp>
    </p:spTree>
    <p:extLst>
      <p:ext uri="{BB962C8B-B14F-4D97-AF65-F5344CB8AC3E}">
        <p14:creationId xmlns:p14="http://schemas.microsoft.com/office/powerpoint/2010/main" val="41897609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7829"/>
            <a:ext cx="7881257" cy="555170"/>
          </a:xfrm>
        </p:spPr>
        <p:txBody>
          <a:bodyPr/>
          <a:lstStyle/>
          <a:p>
            <a:r>
              <a:rPr lang="en-US" sz="3600" dirty="0" smtClean="0"/>
              <a:t>Measurement Topics: Grade 8 Math</a:t>
            </a:r>
            <a:endParaRPr lang="en-US" sz="3600" dirty="0"/>
          </a:p>
        </p:txBody>
      </p:sp>
      <p:sp>
        <p:nvSpPr>
          <p:cNvPr id="3" name="Content Placeholder 2"/>
          <p:cNvSpPr>
            <a:spLocks noGrp="1"/>
          </p:cNvSpPr>
          <p:nvPr>
            <p:ph sz="half" idx="1"/>
          </p:nvPr>
        </p:nvSpPr>
        <p:spPr>
          <a:xfrm>
            <a:off x="457200" y="1164771"/>
            <a:ext cx="4038600" cy="4525963"/>
          </a:xfrm>
        </p:spPr>
        <p:txBody>
          <a:bodyPr/>
          <a:lstStyle/>
          <a:p>
            <a:r>
              <a:rPr lang="en-US" sz="2000" dirty="0" smtClean="0"/>
              <a:t>The concept of functions</a:t>
            </a:r>
          </a:p>
          <a:p>
            <a:r>
              <a:rPr lang="en-US" sz="2000" dirty="0" smtClean="0"/>
              <a:t>Bivariate data</a:t>
            </a:r>
          </a:p>
          <a:p>
            <a:r>
              <a:rPr lang="en-US" sz="2000" dirty="0" smtClean="0"/>
              <a:t>Proportional relationships</a:t>
            </a:r>
          </a:p>
          <a:p>
            <a:r>
              <a:rPr lang="en-US" sz="2000" dirty="0" smtClean="0"/>
              <a:t>Rate of change</a:t>
            </a:r>
          </a:p>
          <a:p>
            <a:r>
              <a:rPr lang="en-US" sz="2000" dirty="0" smtClean="0"/>
              <a:t>Slope and intercept</a:t>
            </a:r>
          </a:p>
          <a:p>
            <a:r>
              <a:rPr lang="en-US" sz="2000" dirty="0" smtClean="0"/>
              <a:t>Similarity, congruence, transformations</a:t>
            </a:r>
          </a:p>
          <a:p>
            <a:r>
              <a:rPr lang="en-US" sz="2000" dirty="0" smtClean="0"/>
              <a:t>Angles</a:t>
            </a:r>
          </a:p>
          <a:p>
            <a:r>
              <a:rPr lang="en-US" sz="2000" dirty="0" smtClean="0"/>
              <a:t>Systems of linear equations</a:t>
            </a:r>
          </a:p>
          <a:p>
            <a:r>
              <a:rPr lang="en-US" sz="2000" dirty="0" smtClean="0"/>
              <a:t>Expressions</a:t>
            </a:r>
          </a:p>
          <a:p>
            <a:r>
              <a:rPr lang="en-US" sz="2000" dirty="0" smtClean="0"/>
              <a:t>Quadratic equations</a:t>
            </a:r>
          </a:p>
          <a:p>
            <a:r>
              <a:rPr lang="en-US" sz="2000" dirty="0" smtClean="0"/>
              <a:t>Cubes and squares</a:t>
            </a:r>
          </a:p>
          <a:p>
            <a:r>
              <a:rPr lang="en-US" sz="2000" dirty="0" smtClean="0"/>
              <a:t>Exponents</a:t>
            </a:r>
          </a:p>
          <a:p>
            <a:endParaRPr lang="en-US" sz="2000" dirty="0"/>
          </a:p>
        </p:txBody>
      </p:sp>
      <p:sp>
        <p:nvSpPr>
          <p:cNvPr id="4" name="Content Placeholder 3"/>
          <p:cNvSpPr>
            <a:spLocks noGrp="1"/>
          </p:cNvSpPr>
          <p:nvPr>
            <p:ph sz="half" idx="2"/>
          </p:nvPr>
        </p:nvSpPr>
        <p:spPr>
          <a:xfrm>
            <a:off x="4528457" y="1186543"/>
            <a:ext cx="4038600" cy="4525963"/>
          </a:xfrm>
        </p:spPr>
        <p:txBody>
          <a:bodyPr/>
          <a:lstStyle/>
          <a:p>
            <a:r>
              <a:rPr lang="en-US" sz="2000" dirty="0" smtClean="0"/>
              <a:t>Scientific notation</a:t>
            </a:r>
          </a:p>
          <a:p>
            <a:r>
              <a:rPr lang="en-US" sz="2000" dirty="0" smtClean="0"/>
              <a:t>Irrational numbers</a:t>
            </a:r>
          </a:p>
          <a:p>
            <a:r>
              <a:rPr lang="en-US" sz="2000" dirty="0" smtClean="0"/>
              <a:t>Scatterplots and data association</a:t>
            </a:r>
          </a:p>
          <a:p>
            <a:r>
              <a:rPr lang="en-US" sz="2000" dirty="0" smtClean="0"/>
              <a:t>Pythagorean theorem</a:t>
            </a:r>
          </a:p>
          <a:p>
            <a:r>
              <a:rPr lang="en-US" sz="2000" dirty="0" smtClean="0"/>
              <a:t>Volume</a:t>
            </a:r>
          </a:p>
          <a:p>
            <a:r>
              <a:rPr lang="en-US" sz="2000" dirty="0" smtClean="0"/>
              <a:t>Lines</a:t>
            </a:r>
          </a:p>
          <a:p>
            <a:r>
              <a:rPr lang="en-US" sz="2000" dirty="0" smtClean="0"/>
              <a:t>Measurement</a:t>
            </a:r>
          </a:p>
          <a:p>
            <a:r>
              <a:rPr lang="en-US" sz="2000" dirty="0" smtClean="0"/>
              <a:t>Properties of shapes</a:t>
            </a:r>
          </a:p>
          <a:p>
            <a:r>
              <a:rPr lang="en-US" sz="2000" dirty="0" smtClean="0"/>
              <a:t>Area and perimeter</a:t>
            </a:r>
          </a:p>
          <a:p>
            <a:r>
              <a:rPr lang="en-US" sz="2000" dirty="0" smtClean="0"/>
              <a:t>Distributions</a:t>
            </a:r>
          </a:p>
          <a:p>
            <a:r>
              <a:rPr lang="en-US" sz="2000" dirty="0" smtClean="0"/>
              <a:t>Probability </a:t>
            </a:r>
          </a:p>
          <a:p>
            <a:endParaRPr lang="en-US" sz="2000" dirty="0"/>
          </a:p>
        </p:txBody>
      </p:sp>
    </p:spTree>
    <p:extLst>
      <p:ext uri="{BB962C8B-B14F-4D97-AF65-F5344CB8AC3E}">
        <p14:creationId xmlns:p14="http://schemas.microsoft.com/office/powerpoint/2010/main" val="11913404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itchFamily="34" charset="0"/>
                <a:cs typeface="Arial" pitchFamily="34" charset="0"/>
              </a:rPr>
              <a:t>Cizek (2007)</a:t>
            </a:r>
          </a:p>
        </p:txBody>
      </p:sp>
      <p:sp>
        <p:nvSpPr>
          <p:cNvPr id="220163" name="TextBox 2"/>
          <p:cNvSpPr txBox="1">
            <a:spLocks noChangeArrowheads="1"/>
          </p:cNvSpPr>
          <p:nvPr/>
        </p:nvSpPr>
        <p:spPr bwMode="auto">
          <a:xfrm>
            <a:off x="457200" y="18288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State test for a large Midwestern state: reliability = .87</a:t>
            </a:r>
          </a:p>
        </p:txBody>
      </p:sp>
      <p:sp>
        <p:nvSpPr>
          <p:cNvPr id="220164" name="TextBox 3"/>
          <p:cNvSpPr txBox="1">
            <a:spLocks noChangeArrowheads="1"/>
          </p:cNvSpPr>
          <p:nvPr/>
        </p:nvSpPr>
        <p:spPr bwMode="auto">
          <a:xfrm>
            <a:off x="990600" y="25146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b="1" smtClean="0">
                <a:solidFill>
                  <a:srgbClr val="000000"/>
                </a:solidFill>
                <a:ea typeface="ＭＳ Ｐゴシック" pitchFamily="34" charset="-128"/>
              </a:rPr>
              <a:t>Subscales:</a:t>
            </a:r>
            <a:r>
              <a:rPr lang="en-US" altLang="en-US" smtClean="0">
                <a:solidFill>
                  <a:srgbClr val="000000"/>
                </a:solidFill>
                <a:ea typeface="ＭＳ Ｐゴシック" pitchFamily="34" charset="-128"/>
              </a:rPr>
              <a:t> </a:t>
            </a:r>
            <a:r>
              <a:rPr lang="en-US" altLang="en-US" smtClean="0">
                <a:solidFill>
                  <a:srgbClr val="C00000"/>
                </a:solidFill>
                <a:ea typeface="ＭＳ Ｐゴシック" pitchFamily="34" charset="-128"/>
              </a:rPr>
              <a:t>Estimation and mental computation, geometry, measurement, number and number relations, patterns, algebra, problem solving</a:t>
            </a:r>
          </a:p>
        </p:txBody>
      </p:sp>
      <p:sp>
        <p:nvSpPr>
          <p:cNvPr id="220165" name="TextBox 4"/>
          <p:cNvSpPr txBox="1">
            <a:spLocks noChangeArrowheads="1"/>
          </p:cNvSpPr>
          <p:nvPr/>
        </p:nvSpPr>
        <p:spPr bwMode="auto">
          <a:xfrm>
            <a:off x="990600" y="4572000"/>
            <a:ext cx="489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 reliabilities</a:t>
            </a:r>
            <a:r>
              <a:rPr lang="en-US" altLang="en-US" sz="2400" smtClean="0">
                <a:solidFill>
                  <a:srgbClr val="000000"/>
                </a:solidFill>
                <a:ea typeface="ＭＳ Ｐゴシック" pitchFamily="34" charset="-128"/>
              </a:rPr>
              <a:t> </a:t>
            </a:r>
            <a:r>
              <a:rPr lang="en-US" altLang="en-US" sz="2400" b="1" smtClean="0">
                <a:solidFill>
                  <a:srgbClr val="000000"/>
                </a:solidFill>
                <a:ea typeface="ＭＳ Ｐゴシック" pitchFamily="34" charset="-128"/>
              </a:rPr>
              <a:t>= .33 to .57</a:t>
            </a:r>
          </a:p>
        </p:txBody>
      </p:sp>
    </p:spTree>
    <p:extLst>
      <p:ext uri="{BB962C8B-B14F-4D97-AF65-F5344CB8AC3E}">
        <p14:creationId xmlns:p14="http://schemas.microsoft.com/office/powerpoint/2010/main" val="962674266"/>
      </p:ext>
    </p:extLst>
  </p:cSld>
  <p:clrMapOvr>
    <a:masterClrMapping/>
  </p:clrMapOvr>
  <p:transition spd="med">
    <p:split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itchFamily="34" charset="0"/>
                <a:cs typeface="Arial" pitchFamily="34" charset="0"/>
              </a:rPr>
              <a:t>Cizek (2007)</a:t>
            </a:r>
          </a:p>
        </p:txBody>
      </p:sp>
      <p:sp>
        <p:nvSpPr>
          <p:cNvPr id="221187" name="TextBox 2"/>
          <p:cNvSpPr txBox="1">
            <a:spLocks noChangeArrowheads="1"/>
          </p:cNvSpPr>
          <p:nvPr/>
        </p:nvSpPr>
        <p:spPr bwMode="auto">
          <a:xfrm>
            <a:off x="990600" y="1828800"/>
            <a:ext cx="811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State test for a large Midwestern state: reliability = .87</a:t>
            </a:r>
          </a:p>
        </p:txBody>
      </p:sp>
      <p:sp>
        <p:nvSpPr>
          <p:cNvPr id="221188" name="TextBox 3"/>
          <p:cNvSpPr txBox="1">
            <a:spLocks noChangeArrowheads="1"/>
          </p:cNvSpPr>
          <p:nvPr/>
        </p:nvSpPr>
        <p:spPr bwMode="auto">
          <a:xfrm>
            <a:off x="990600" y="25146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Subscales:</a:t>
            </a:r>
            <a:r>
              <a:rPr lang="en-US" altLang="en-US" sz="2400" smtClean="0">
                <a:solidFill>
                  <a:srgbClr val="000000"/>
                </a:solidFill>
                <a:ea typeface="ＭＳ Ｐゴシック" pitchFamily="34" charset="-128"/>
              </a:rPr>
              <a:t> Estimation and mental computation, geometry, measurement, number and number relations, patterns, algebra, problem solving</a:t>
            </a:r>
          </a:p>
        </p:txBody>
      </p:sp>
      <p:sp>
        <p:nvSpPr>
          <p:cNvPr id="221189" name="TextBox 4"/>
          <p:cNvSpPr txBox="1">
            <a:spLocks noChangeArrowheads="1"/>
          </p:cNvSpPr>
          <p:nvPr/>
        </p:nvSpPr>
        <p:spPr bwMode="auto">
          <a:xfrm>
            <a:off x="990600" y="4343400"/>
            <a:ext cx="489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 reliabilities</a:t>
            </a:r>
            <a:r>
              <a:rPr lang="en-US" altLang="en-US" sz="2400" smtClean="0">
                <a:solidFill>
                  <a:srgbClr val="000000"/>
                </a:solidFill>
                <a:ea typeface="ＭＳ Ｐゴシック" pitchFamily="34" charset="-128"/>
              </a:rPr>
              <a:t> </a:t>
            </a:r>
            <a:r>
              <a:rPr lang="en-US" altLang="en-US" sz="2400" b="1" smtClean="0">
                <a:solidFill>
                  <a:srgbClr val="C00000"/>
                </a:solidFill>
                <a:ea typeface="ＭＳ Ｐゴシック" pitchFamily="34" charset="-128"/>
              </a:rPr>
              <a:t>= .33 to .57</a:t>
            </a:r>
          </a:p>
        </p:txBody>
      </p:sp>
      <p:sp>
        <p:nvSpPr>
          <p:cNvPr id="221190" name="TextBox 5"/>
          <p:cNvSpPr txBox="1">
            <a:spLocks noChangeArrowheads="1"/>
          </p:cNvSpPr>
          <p:nvPr/>
        </p:nvSpPr>
        <p:spPr bwMode="auto">
          <a:xfrm>
            <a:off x="990600" y="4953000"/>
            <a:ext cx="7618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3200" b="1" smtClean="0">
                <a:solidFill>
                  <a:srgbClr val="000000"/>
                </a:solidFill>
                <a:ea typeface="ＭＳ Ｐゴシック" pitchFamily="34" charset="-128"/>
              </a:rPr>
              <a:t>Reliability of differences scores = .015</a:t>
            </a:r>
          </a:p>
        </p:txBody>
      </p:sp>
    </p:spTree>
    <p:extLst>
      <p:ext uri="{BB962C8B-B14F-4D97-AF65-F5344CB8AC3E}">
        <p14:creationId xmlns:p14="http://schemas.microsoft.com/office/powerpoint/2010/main" val="753163230"/>
      </p:ext>
    </p:extLst>
  </p:cSld>
  <p:clrMapOvr>
    <a:masterClrMapping/>
  </p:clrMapOvr>
  <p:transition spd="med">
    <p:split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latin typeface="Arial" pitchFamily="34" charset="0"/>
                <a:cs typeface="Arial" pitchFamily="34" charset="0"/>
              </a:rPr>
              <a:t>It might be that the dependability of conclusions about differences in sub-area performance is nearly zero. </a:t>
            </a:r>
            <a:br>
              <a:rPr lang="en-US" altLang="en-US" sz="2800" smtClean="0">
                <a:latin typeface="Arial" pitchFamily="34" charset="0"/>
                <a:cs typeface="Arial" pitchFamily="34" charset="0"/>
              </a:rPr>
            </a:br>
            <a:r>
              <a:rPr lang="en-US" altLang="en-US" sz="2800" smtClean="0">
                <a:latin typeface="Arial" pitchFamily="34" charset="0"/>
                <a:cs typeface="Arial" pitchFamily="34" charset="0"/>
              </a:rPr>
              <a:t/>
            </a:r>
            <a:br>
              <a:rPr lang="en-US" altLang="en-US" sz="2800" smtClean="0">
                <a:latin typeface="Arial" pitchFamily="34" charset="0"/>
                <a:cs typeface="Arial" pitchFamily="34" charset="0"/>
              </a:rPr>
            </a:br>
            <a:r>
              <a:rPr lang="en-US" altLang="en-US" sz="2800" smtClean="0">
                <a:latin typeface="Arial" pitchFamily="34" charset="0"/>
                <a:cs typeface="Arial" pitchFamily="34" charset="0"/>
              </a:rPr>
              <a:t>In many cases, a teacher who flipped a coin to decide whether to provide the pupil with focused intervention in algebra (</a:t>
            </a:r>
            <a:r>
              <a:rPr lang="en-US" altLang="en-US" sz="2800" smtClean="0">
                <a:solidFill>
                  <a:srgbClr val="C00000"/>
                </a:solidFill>
                <a:latin typeface="Arial" pitchFamily="34" charset="0"/>
                <a:cs typeface="Arial" pitchFamily="34" charset="0"/>
              </a:rPr>
              <a:t>heads</a:t>
            </a:r>
            <a:r>
              <a:rPr lang="en-US" altLang="en-US" sz="2800" smtClean="0">
                <a:latin typeface="Arial" pitchFamily="34" charset="0"/>
                <a:cs typeface="Arial" pitchFamily="34" charset="0"/>
              </a:rPr>
              <a:t>) or measurement (</a:t>
            </a:r>
            <a:r>
              <a:rPr lang="en-US" altLang="en-US" sz="2800" smtClean="0">
                <a:solidFill>
                  <a:srgbClr val="C00000"/>
                </a:solidFill>
                <a:latin typeface="Arial" pitchFamily="34" charset="0"/>
                <a:cs typeface="Arial" pitchFamily="34" charset="0"/>
              </a:rPr>
              <a:t>tails</a:t>
            </a:r>
            <a:r>
              <a:rPr lang="en-US" altLang="en-US" sz="2800" smtClean="0">
                <a:latin typeface="Arial" pitchFamily="34" charset="0"/>
                <a:cs typeface="Arial" pitchFamily="34" charset="0"/>
              </a:rPr>
              <a:t>) would be making the decision about as accurately as the teacher who relied on an examination of sub-score differences for the two areas</a:t>
            </a:r>
            <a:r>
              <a:rPr lang="en-US" altLang="en-US" sz="2400" smtClean="0">
                <a:latin typeface="Arial" pitchFamily="34" charset="0"/>
                <a:cs typeface="Arial" pitchFamily="34" charset="0"/>
              </a:rPr>
              <a:t>.</a:t>
            </a:r>
          </a:p>
        </p:txBody>
      </p:sp>
    </p:spTree>
    <p:extLst>
      <p:ext uri="{BB962C8B-B14F-4D97-AF65-F5344CB8AC3E}">
        <p14:creationId xmlns:p14="http://schemas.microsoft.com/office/powerpoint/2010/main" val="3796331768"/>
      </p:ext>
    </p:extLst>
  </p:cSld>
  <p:clrMapOvr>
    <a:masterClrMapping/>
  </p:clrMapOvr>
  <p:transition spd="med">
    <p:split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lstStyle/>
          <a:p>
            <a:pPr algn="ctr">
              <a:defRPr/>
            </a:pPr>
            <a:r>
              <a:rPr lang="en-US" sz="3600" b="1" dirty="0" smtClean="0">
                <a:solidFill>
                  <a:schemeClr val="accent4"/>
                </a:solidFill>
                <a:ea typeface="ＭＳ Ｐゴシック" pitchFamily="-106" charset="-128"/>
              </a:rPr>
              <a:t>Observed score = true score + error</a:t>
            </a:r>
          </a:p>
        </p:txBody>
      </p:sp>
    </p:spTree>
    <p:extLst>
      <p:ext uri="{BB962C8B-B14F-4D97-AF65-F5344CB8AC3E}">
        <p14:creationId xmlns:p14="http://schemas.microsoft.com/office/powerpoint/2010/main" val="753963743"/>
      </p:ext>
    </p:extLst>
  </p:cSld>
  <p:clrMapOvr>
    <a:masterClrMapping/>
  </p:clrMapOvr>
  <p:transition spd="med">
    <p:split dir="in"/>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685800"/>
            <a:ext cx="8229600" cy="1143000"/>
          </a:xfrm>
          <a:prstGeom prst="rect">
            <a:avLst/>
          </a:prstGeom>
        </p:spPr>
        <p:txBody>
          <a:bodyPr/>
          <a:lstStyle/>
          <a:p>
            <a:pPr>
              <a:defRPr/>
            </a:pPr>
            <a:r>
              <a:rPr lang="en-US" sz="4000" dirty="0" smtClean="0">
                <a:solidFill>
                  <a:schemeClr val="accent4"/>
                </a:solidFill>
                <a:latin typeface="Arial" pitchFamily="34" charset="0"/>
                <a:ea typeface="ＭＳ Ｐゴシック" pitchFamily="-106" charset="-128"/>
                <a:cs typeface="Arial" pitchFamily="34" charset="0"/>
              </a:rPr>
              <a:t>250 Studies With Classroom Assessments:</a:t>
            </a:r>
            <a:br>
              <a:rPr lang="en-US" sz="4000" dirty="0" smtClean="0">
                <a:solidFill>
                  <a:schemeClr val="accent4"/>
                </a:solidFill>
                <a:latin typeface="Arial" pitchFamily="34" charset="0"/>
                <a:ea typeface="ＭＳ Ｐゴシック" pitchFamily="-106" charset="-128"/>
                <a:cs typeface="Arial" pitchFamily="34" charset="0"/>
              </a:rPr>
            </a:br>
            <a:r>
              <a:rPr lang="en-US" sz="2000" dirty="0" smtClean="0">
                <a:solidFill>
                  <a:schemeClr val="accent4"/>
                </a:solidFill>
                <a:latin typeface="Arial" pitchFamily="34" charset="0"/>
                <a:ea typeface="ＭＳ Ｐゴシック" pitchFamily="-106" charset="-128"/>
                <a:cs typeface="Arial" pitchFamily="34" charset="0"/>
              </a:rPr>
              <a:t/>
            </a:r>
            <a:br>
              <a:rPr lang="en-US" sz="2000" dirty="0" smtClean="0">
                <a:solidFill>
                  <a:schemeClr val="accent4"/>
                </a:solidFill>
                <a:latin typeface="Arial" pitchFamily="34" charset="0"/>
                <a:ea typeface="ＭＳ Ｐゴシック" pitchFamily="-106" charset="-128"/>
                <a:cs typeface="Arial" pitchFamily="34" charset="0"/>
              </a:rPr>
            </a:br>
            <a:r>
              <a:rPr lang="en-US" sz="3200" dirty="0" smtClean="0">
                <a:solidFill>
                  <a:schemeClr val="accent4"/>
                </a:solidFill>
                <a:latin typeface="Arial" pitchFamily="34" charset="0"/>
                <a:ea typeface="ＭＳ Ｐゴシック" pitchFamily="-106" charset="-128"/>
                <a:cs typeface="Arial" pitchFamily="34" charset="0"/>
              </a:rPr>
              <a:t>SD = 12 points</a:t>
            </a:r>
            <a:br>
              <a:rPr lang="en-US" sz="3200" dirty="0" smtClean="0">
                <a:solidFill>
                  <a:schemeClr val="accent4"/>
                </a:solidFill>
                <a:latin typeface="Arial" pitchFamily="34" charset="0"/>
                <a:ea typeface="ＭＳ Ｐゴシック" pitchFamily="-106" charset="-128"/>
                <a:cs typeface="Arial" pitchFamily="34" charset="0"/>
              </a:rPr>
            </a:br>
            <a:r>
              <a:rPr lang="en-US" sz="3200" dirty="0" smtClean="0">
                <a:solidFill>
                  <a:schemeClr val="accent4"/>
                </a:solidFill>
                <a:latin typeface="Arial" pitchFamily="34" charset="0"/>
                <a:ea typeface="ＭＳ Ｐゴシック" pitchFamily="-106" charset="-128"/>
                <a:cs typeface="Arial" pitchFamily="34" charset="0"/>
              </a:rPr>
              <a:t>Reliability = .45</a:t>
            </a:r>
            <a:r>
              <a:rPr lang="en-US" dirty="0" smtClean="0">
                <a:latin typeface="Arial" pitchFamily="34" charset="0"/>
                <a:ea typeface="ＭＳ Ｐゴシック" pitchFamily="-106" charset="-128"/>
                <a:cs typeface="Arial" pitchFamily="34" charset="0"/>
              </a:rPr>
              <a:t/>
            </a:r>
            <a:br>
              <a:rPr lang="en-US" dirty="0" smtClean="0">
                <a:latin typeface="Arial" pitchFamily="34" charset="0"/>
                <a:ea typeface="ＭＳ Ｐゴシック" pitchFamily="-106" charset="-128"/>
                <a:cs typeface="Arial" pitchFamily="34" charset="0"/>
              </a:rPr>
            </a:br>
            <a:endParaRPr lang="en-US" dirty="0" smtClean="0">
              <a:latin typeface="Arial" pitchFamily="34" charset="0"/>
              <a:ea typeface="ＭＳ Ｐゴシック" pitchFamily="-106" charset="-128"/>
              <a:cs typeface="Arial" pitchFamily="34" charset="0"/>
            </a:endParaRPr>
          </a:p>
        </p:txBody>
      </p:sp>
      <p:graphicFrame>
        <p:nvGraphicFramePr>
          <p:cNvPr id="3" name="Table 2"/>
          <p:cNvGraphicFramePr>
            <a:graphicFrameLocks noGrp="1"/>
          </p:cNvGraphicFramePr>
          <p:nvPr/>
        </p:nvGraphicFramePr>
        <p:xfrm>
          <a:off x="609600" y="3733802"/>
          <a:ext cx="8077200" cy="3063240"/>
        </p:xfrm>
        <a:graphic>
          <a:graphicData uri="http://schemas.openxmlformats.org/drawingml/2006/table">
            <a:tbl>
              <a:tblPr firstRow="1" bandRow="1">
                <a:tableStyleId>{5C22544A-7EE6-4342-B048-85BDC9FD1C3A}</a:tableStyleId>
              </a:tblPr>
              <a:tblGrid>
                <a:gridCol w="2019300"/>
                <a:gridCol w="2019300"/>
                <a:gridCol w="2019300"/>
                <a:gridCol w="2019300"/>
              </a:tblGrid>
              <a:tr h="937260">
                <a:tc>
                  <a:txBody>
                    <a:bodyPr/>
                    <a:lstStyle/>
                    <a:p>
                      <a:r>
                        <a:rPr lang="en-US" sz="2800" dirty="0" err="1" smtClean="0">
                          <a:solidFill>
                            <a:schemeClr val="tx1"/>
                          </a:solidFill>
                          <a:latin typeface="Arial" pitchFamily="34" charset="0"/>
                          <a:cs typeface="Arial" pitchFamily="34" charset="0"/>
                        </a:rPr>
                        <a:t>Rel</a:t>
                      </a:r>
                      <a:r>
                        <a:rPr lang="en-US" sz="2800" baseline="0" dirty="0" smtClean="0">
                          <a:solidFill>
                            <a:schemeClr val="tx1"/>
                          </a:solidFill>
                          <a:latin typeface="Arial" pitchFamily="34" charset="0"/>
                          <a:cs typeface="Arial" pitchFamily="34" charset="0"/>
                        </a:rPr>
                        <a:t> = .45</a:t>
                      </a:r>
                      <a:endParaRPr lang="en-US" sz="2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solidFill>
                            <a:schemeClr val="tx1"/>
                          </a:solidFill>
                          <a:latin typeface="Arial" pitchFamily="34" charset="0"/>
                          <a:cs typeface="Arial" pitchFamily="34" charset="0"/>
                        </a:rPr>
                        <a:t>70</a:t>
                      </a:r>
                      <a:endParaRPr lang="en-US" sz="2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solidFill>
                            <a:schemeClr val="tx1"/>
                          </a:solidFill>
                          <a:latin typeface="Arial" pitchFamily="34" charset="0"/>
                          <a:cs typeface="Arial" pitchFamily="34" charset="0"/>
                        </a:rPr>
                        <a:t>52</a:t>
                      </a:r>
                      <a:endParaRPr lang="en-US" sz="2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solidFill>
                            <a:schemeClr val="tx1"/>
                          </a:solidFill>
                          <a:latin typeface="Arial" pitchFamily="34" charset="0"/>
                          <a:cs typeface="Arial" pitchFamily="34" charset="0"/>
                        </a:rPr>
                        <a:t>88</a:t>
                      </a:r>
                      <a:endParaRPr lang="en-US" sz="2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660">
                <a:tc>
                  <a:txBody>
                    <a:bodyPr/>
                    <a:lstStyle/>
                    <a:p>
                      <a:r>
                        <a:rPr lang="en-US" sz="2000" dirty="0" err="1" smtClean="0">
                          <a:solidFill>
                            <a:schemeClr val="tx1"/>
                          </a:solidFill>
                          <a:latin typeface="Arial" pitchFamily="34" charset="0"/>
                          <a:cs typeface="Arial" pitchFamily="34" charset="0"/>
                        </a:rPr>
                        <a:t>Rel</a:t>
                      </a:r>
                      <a:r>
                        <a:rPr lang="en-US" sz="2000" dirty="0" smtClean="0">
                          <a:solidFill>
                            <a:schemeClr val="tx1"/>
                          </a:solidFill>
                          <a:latin typeface="Arial" pitchFamily="34" charset="0"/>
                          <a:cs typeface="Arial" pitchFamily="34" charset="0"/>
                        </a:rPr>
                        <a:t> = .55</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70</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54</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86</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660">
                <a:tc>
                  <a:txBody>
                    <a:bodyPr/>
                    <a:lstStyle/>
                    <a:p>
                      <a:r>
                        <a:rPr lang="en-US" sz="2000" dirty="0" err="1" smtClean="0">
                          <a:solidFill>
                            <a:schemeClr val="tx1"/>
                          </a:solidFill>
                          <a:latin typeface="Arial" pitchFamily="34" charset="0"/>
                          <a:cs typeface="Arial" pitchFamily="34" charset="0"/>
                        </a:rPr>
                        <a:t>Rel</a:t>
                      </a:r>
                      <a:r>
                        <a:rPr lang="en-US" sz="2000" dirty="0" smtClean="0">
                          <a:solidFill>
                            <a:schemeClr val="tx1"/>
                          </a:solidFill>
                          <a:latin typeface="Arial" pitchFamily="34" charset="0"/>
                          <a:cs typeface="Arial" pitchFamily="34" charset="0"/>
                        </a:rPr>
                        <a:t> = .65</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70</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56</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84</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660">
                <a:tc>
                  <a:txBody>
                    <a:bodyPr/>
                    <a:lstStyle/>
                    <a:p>
                      <a:r>
                        <a:rPr lang="en-US" sz="2000" dirty="0" err="1" smtClean="0">
                          <a:solidFill>
                            <a:schemeClr val="tx1"/>
                          </a:solidFill>
                          <a:latin typeface="Arial" pitchFamily="34" charset="0"/>
                          <a:cs typeface="Arial" pitchFamily="34" charset="0"/>
                        </a:rPr>
                        <a:t>Rel</a:t>
                      </a:r>
                      <a:r>
                        <a:rPr lang="en-US" sz="2000" dirty="0" smtClean="0">
                          <a:solidFill>
                            <a:schemeClr val="tx1"/>
                          </a:solidFill>
                          <a:latin typeface="Arial" pitchFamily="34" charset="0"/>
                          <a:cs typeface="Arial" pitchFamily="34" charset="0"/>
                        </a:rPr>
                        <a:t> = .75</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70</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58</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Arial" pitchFamily="34" charset="0"/>
                          <a:cs typeface="Arial" pitchFamily="34" charset="0"/>
                        </a:rPr>
                        <a:t>82</a:t>
                      </a:r>
                      <a:endParaRPr lang="en-US" sz="20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118173"/>
      </p:ext>
    </p:extLst>
  </p:cSld>
  <p:clrMapOvr>
    <a:masterClrMapping/>
  </p:clrMapOvr>
  <p:transition spd="med">
    <p:split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sz="2400" b="1" dirty="0" smtClean="0">
                <a:latin typeface="Aharoni" pitchFamily="2" charset="-79"/>
                <a:cs typeface="Aharoni" pitchFamily="2" charset="-79"/>
              </a:rPr>
              <a:t>Broad topics assessed using traditional measures only</a:t>
            </a:r>
          </a:p>
          <a:p>
            <a:r>
              <a:rPr lang="en-US" sz="3600" b="1" dirty="0" smtClean="0">
                <a:latin typeface="Aharoni" pitchFamily="2" charset="-79"/>
                <a:cs typeface="Aharoni" pitchFamily="2" charset="-79"/>
              </a:rPr>
              <a:t>Topics articulated as proficiency scales (i.e. learning progressions within a level) and assessed using multiple forms of assessment </a:t>
            </a:r>
          </a:p>
        </p:txBody>
      </p:sp>
    </p:spTree>
    <p:extLst>
      <p:ext uri="{BB962C8B-B14F-4D97-AF65-F5344CB8AC3E}">
        <p14:creationId xmlns:p14="http://schemas.microsoft.com/office/powerpoint/2010/main" val="16708874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rtlCol="0">
            <a:normAutofit fontScale="90000"/>
          </a:bodyPr>
          <a:lstStyle/>
          <a:p>
            <a:pPr eaLnBrk="1" fontAlgn="auto" hangingPunct="1">
              <a:spcAft>
                <a:spcPts val="0"/>
              </a:spcAft>
              <a:defRPr/>
            </a:pPr>
            <a:r>
              <a:rPr lang="en-US" dirty="0" smtClean="0">
                <a:ea typeface="+mj-ea"/>
              </a:rPr>
              <a:t>At a very basic level, a proficiency scale is nothing more than thinking about the content for an important topic in terms of three levels of difficulty.</a:t>
            </a:r>
            <a:endParaRPr lang="en-US" sz="3600" dirty="0">
              <a:ea typeface="+mj-ea"/>
            </a:endParaRPr>
          </a:p>
        </p:txBody>
      </p:sp>
    </p:spTree>
    <p:extLst>
      <p:ext uri="{BB962C8B-B14F-4D97-AF65-F5344CB8AC3E}">
        <p14:creationId xmlns:p14="http://schemas.microsoft.com/office/powerpoint/2010/main" val="247898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How do we monitor, correct, and celebrate success?</a:t>
            </a:r>
            <a:endParaRPr lang="en-US" sz="4800" dirty="0"/>
          </a:p>
        </p:txBody>
      </p:sp>
      <p:sp>
        <p:nvSpPr>
          <p:cNvPr id="3" name="Subtitle 2"/>
          <p:cNvSpPr>
            <a:spLocks noGrp="1"/>
          </p:cNvSpPr>
          <p:nvPr>
            <p:ph type="subTitle" idx="1"/>
          </p:nvPr>
        </p:nvSpPr>
        <p:spPr/>
        <p:txBody>
          <a:bodyPr>
            <a:normAutofit/>
          </a:bodyPr>
          <a:lstStyle/>
          <a:p>
            <a:r>
              <a:rPr lang="en-US" sz="4400" dirty="0" smtClean="0">
                <a:solidFill>
                  <a:schemeClr val="accent1"/>
                </a:solidFill>
              </a:rPr>
              <a:t>Quick Data</a:t>
            </a:r>
            <a:endParaRPr lang="en-US" sz="4400" dirty="0">
              <a:solidFill>
                <a:schemeClr val="accent1"/>
              </a:solidFill>
            </a:endParaRPr>
          </a:p>
        </p:txBody>
      </p:sp>
    </p:spTree>
    <p:extLst>
      <p:ext uri="{BB962C8B-B14F-4D97-AF65-F5344CB8AC3E}">
        <p14:creationId xmlns:p14="http://schemas.microsoft.com/office/powerpoint/2010/main" val="39629986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5867400"/>
        </p:xfrm>
        <a:graphic>
          <a:graphicData uri="http://schemas.openxmlformats.org/drawingml/2006/table">
            <a:tbl>
              <a:tblPr/>
              <a:tblGrid>
                <a:gridCol w="1388745"/>
                <a:gridCol w="4783455"/>
              </a:tblGrid>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Target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352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00" name="Group 24"/>
          <p:cNvGraphicFramePr>
            <a:graphicFrameLocks noGrp="1"/>
          </p:cNvGraphicFramePr>
          <p:nvPr/>
        </p:nvGraphicFramePr>
        <p:xfrm>
          <a:off x="304800" y="685800"/>
          <a:ext cx="8534400" cy="7739063"/>
        </p:xfrm>
        <a:graphic>
          <a:graphicData uri="http://schemas.openxmlformats.org/drawingml/2006/table">
            <a:tbl>
              <a:tblPr/>
              <a:tblGrid>
                <a:gridCol w="1434559"/>
                <a:gridCol w="7099841"/>
              </a:tblGrid>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4</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1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3</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cs typeface="Arial" pitchFamily="34" charset="0"/>
                        </a:rPr>
                        <a:t>An understanding of:</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How the water cycle processes (condensation, precipitation, surface run-off, percolation, evaporation) impact climate changes</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The effects of temperature </a:t>
                      </a:r>
                      <a:r>
                        <a:rPr kumimoji="0" lang="en-US" sz="3100" b="0" i="0" u="none" strike="noStrike" cap="none" normalizeH="0" baseline="0" dirty="0" smtClean="0">
                          <a:ln>
                            <a:noFill/>
                          </a:ln>
                          <a:solidFill>
                            <a:schemeClr val="tx1"/>
                          </a:solidFill>
                          <a:effectLst/>
                          <a:latin typeface="Arial" pitchFamily="34" charset="0"/>
                          <a:cs typeface="Arial" pitchFamily="34" charset="0"/>
                        </a:rPr>
                        <a:t>and</a:t>
                      </a:r>
                      <a:r>
                        <a:rPr kumimoji="0" lang="en-US" sz="2700" b="0" i="0" u="none" strike="noStrike" cap="none" normalizeH="0" baseline="0" dirty="0" smtClean="0">
                          <a:ln>
                            <a:noFill/>
                          </a:ln>
                          <a:solidFill>
                            <a:schemeClr val="tx1"/>
                          </a:solidFill>
                          <a:effectLst/>
                          <a:latin typeface="Arial" pitchFamily="34" charset="0"/>
                          <a:cs typeface="Arial" pitchFamily="34" charset="0"/>
                        </a:rPr>
                        <a:t> pressure in different layers of Earth’s atmosphere</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2</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1</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0</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2" name="Text Box 33"/>
          <p:cNvSpPr txBox="1">
            <a:spLocks noChangeArrowheads="1"/>
          </p:cNvSpPr>
          <p:nvPr/>
        </p:nvSpPr>
        <p:spPr bwMode="auto">
          <a:xfrm>
            <a:off x="0" y="152400"/>
            <a:ext cx="78152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600" b="1">
                <a:solidFill>
                  <a:srgbClr val="000000"/>
                </a:solidFill>
                <a:ea typeface="ＭＳ Ｐゴシック" pitchFamily="34" charset="-128"/>
              </a:rPr>
              <a:t>Topic: Atmospheric Processes and Water Cycle</a:t>
            </a:r>
          </a:p>
        </p:txBody>
      </p:sp>
    </p:spTree>
    <p:extLst>
      <p:ext uri="{BB962C8B-B14F-4D97-AF65-F5344CB8AC3E}">
        <p14:creationId xmlns:p14="http://schemas.microsoft.com/office/powerpoint/2010/main" val="1673239018"/>
      </p:ext>
    </p:extLst>
  </p:cSld>
  <p:clrMapOvr>
    <a:masterClrMapping/>
  </p:clrMapOvr>
  <p:transition spd="med">
    <p:split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6003924"/>
        </p:xfrm>
        <a:graphic>
          <a:graphicData uri="http://schemas.openxmlformats.org/drawingml/2006/table">
            <a:tbl>
              <a:tblPr/>
              <a:tblGrid>
                <a:gridCol w="1388745"/>
                <a:gridCol w="4783455"/>
              </a:tblGrid>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Target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Simpler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593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2" name="Group 24"/>
          <p:cNvGraphicFramePr>
            <a:graphicFrameLocks noGrp="1"/>
          </p:cNvGraphicFramePr>
          <p:nvPr/>
        </p:nvGraphicFramePr>
        <p:xfrm>
          <a:off x="228600" y="768350"/>
          <a:ext cx="8686800" cy="7246939"/>
        </p:xfrm>
        <a:graphic>
          <a:graphicData uri="http://schemas.openxmlformats.org/drawingml/2006/table">
            <a:tbl>
              <a:tblPr/>
              <a:tblGrid>
                <a:gridCol w="1460176"/>
                <a:gridCol w="7226624"/>
              </a:tblGrid>
              <a:tr h="4995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rgbClr val="C00000"/>
                          </a:solidFill>
                          <a:effectLst/>
                          <a:latin typeface="+mn-lt"/>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rgbClr val="C00000"/>
                          </a:solidFill>
                          <a:effectLst/>
                          <a:latin typeface="+mn-lt"/>
                        </a:rPr>
                        <a:t> The effects of temperature and pressure in different layers of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C00000"/>
                          </a:solidFill>
                          <a:effectLst/>
                          <a:latin typeface="+mn-lt"/>
                        </a:rPr>
                        <a:t> Recognize and recall basic terms: </a:t>
                      </a:r>
                      <a:r>
                        <a:rPr kumimoji="0" lang="en-US" sz="2000" b="1" i="0" u="none" strike="noStrike" cap="none" normalizeH="0" baseline="0" dirty="0" smtClean="0">
                          <a:ln>
                            <a:noFill/>
                          </a:ln>
                          <a:solidFill>
                            <a:schemeClr val="tx1"/>
                          </a:solidFill>
                          <a:effectLst/>
                          <a:latin typeface="+mn-lt"/>
                        </a:rPr>
                        <a:t>climatic</a:t>
                      </a:r>
                      <a:r>
                        <a:rPr kumimoji="0" lang="en-US" sz="2000" b="1" i="0" u="none" strike="noStrike" cap="none" normalizeH="0" baseline="0" dirty="0" smtClean="0">
                          <a:ln>
                            <a:noFill/>
                          </a:ln>
                          <a:solidFill>
                            <a:srgbClr val="C00000"/>
                          </a:solidFill>
                          <a:effectLst/>
                          <a:latin typeface="+mn-lt"/>
                        </a:rPr>
                        <a:t> </a:t>
                      </a:r>
                      <a:r>
                        <a:rPr kumimoji="0" lang="en-US" sz="2000" b="1" i="0" u="none" strike="noStrike" cap="none" normalizeH="0" baseline="0" dirty="0" smtClean="0">
                          <a:ln>
                            <a:noFill/>
                          </a:ln>
                          <a:solidFill>
                            <a:schemeClr val="accent4"/>
                          </a:solidFill>
                          <a:effectLst/>
                          <a:latin typeface="+mn-lt"/>
                        </a:rPr>
                        <a:t>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C00000"/>
                          </a:solidFill>
                          <a:effectLst/>
                          <a:latin typeface="+mn-lt"/>
                        </a:rPr>
                        <a:t> Recognize or recall isolated details such as:</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accent4"/>
                          </a:solidFill>
                          <a:effectLst/>
                          <a:latin typeface="+mn-lt"/>
                        </a:rPr>
                        <a:t>Precipitation is one of the processes of the water cycle.</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accent4"/>
                          </a:solidFill>
                          <a:effectLst/>
                          <a:latin typeface="+mn-lt"/>
                        </a:rPr>
                        <a:t>The troposphere is one of the lowest portions of the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0" name="Text Box 25"/>
          <p:cNvSpPr txBox="1">
            <a:spLocks noChangeArrowheads="1"/>
          </p:cNvSpPr>
          <p:nvPr/>
        </p:nvSpPr>
        <p:spPr bwMode="auto">
          <a:xfrm>
            <a:off x="228600" y="228600"/>
            <a:ext cx="78152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6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1307953414"/>
      </p:ext>
    </p:extLst>
  </p:cSld>
  <p:clrMapOvr>
    <a:masterClrMapping/>
  </p:clrMapOvr>
  <p:transition spd="med">
    <p:split dir="in"/>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6003924"/>
        </p:xfrm>
        <a:graphic>
          <a:graphicData uri="http://schemas.openxmlformats.org/drawingml/2006/table">
            <a:tbl>
              <a:tblPr/>
              <a:tblGrid>
                <a:gridCol w="1388745"/>
                <a:gridCol w="4783455"/>
              </a:tblGrid>
              <a:tr h="1310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More complex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Target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3257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nvGraphicFramePr>
        <p:xfrm>
          <a:off x="152400" y="854075"/>
          <a:ext cx="8763000" cy="8264545"/>
        </p:xfrm>
        <a:graphic>
          <a:graphicData uri="http://schemas.openxmlformats.org/drawingml/2006/table">
            <a:tbl>
              <a:tblPr/>
              <a:tblGrid>
                <a:gridCol w="1472983"/>
                <a:gridCol w="7290017"/>
              </a:tblGrid>
              <a:tr h="15544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4"/>
                          </a:solidFill>
                          <a:effectLst/>
                          <a:latin typeface="Arial" pitchFamily="34" charset="0"/>
                          <a:cs typeface="Arial" pitchFamily="34" charset="0"/>
                        </a:rPr>
                        <a:t>Describe and defend what might occur to climatic patterns in a specific location given a dramatic change in one specific process of the water cycle.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94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The effects of temperature and pressure in different layers of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0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The troposphere is one of the lowest portions of the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8"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1952457239"/>
      </p:ext>
    </p:extLst>
  </p:cSld>
  <p:clrMapOvr>
    <a:masterClrMapping/>
  </p:clrMapOvr>
  <p:transition spd="med">
    <p:split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extLst>
              <p:ext uri="{D42A27DB-BD31-4B8C-83A1-F6EECF244321}">
                <p14:modId xmlns:p14="http://schemas.microsoft.com/office/powerpoint/2010/main" val="2613210056"/>
              </p:ext>
            </p:extLst>
          </p:nvPr>
        </p:nvGraphicFramePr>
        <p:xfrm>
          <a:off x="2057400" y="304800"/>
          <a:ext cx="6172200" cy="5867400"/>
        </p:xfrm>
        <a:graphic>
          <a:graphicData uri="http://schemas.openxmlformats.org/drawingml/2006/table">
            <a:tbl>
              <a:tblPr/>
              <a:tblGrid>
                <a:gridCol w="1388745"/>
                <a:gridCol w="4783455"/>
              </a:tblGrid>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rPr>
                        <a:t>Target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Demonstration of partial competence with help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Even with help no demonstrated competence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6247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Daily targets can be expressed as “I can” statements and posted as separate items while they are the subject of instruction.</a:t>
            </a:r>
          </a:p>
        </p:txBody>
      </p:sp>
    </p:spTree>
    <p:extLst>
      <p:ext uri="{BB962C8B-B14F-4D97-AF65-F5344CB8AC3E}">
        <p14:creationId xmlns:p14="http://schemas.microsoft.com/office/powerpoint/2010/main" val="2569925738"/>
      </p:ext>
    </p:extLst>
  </p:cSld>
  <p:clrMapOvr>
    <a:masterClrMapping/>
  </p:clrMapOvr>
  <p:transition spd="med">
    <p:split dir="in"/>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4157079124"/>
              </p:ext>
            </p:extLst>
          </p:nvPr>
        </p:nvGraphicFramePr>
        <p:xfrm>
          <a:off x="152400" y="854075"/>
          <a:ext cx="8763000" cy="6861616"/>
        </p:xfrm>
        <a:graphic>
          <a:graphicData uri="http://schemas.openxmlformats.org/drawingml/2006/table">
            <a:tbl>
              <a:tblPr/>
              <a:tblGrid>
                <a:gridCol w="1472983"/>
                <a:gridCol w="7290017"/>
              </a:tblGrid>
              <a:tr h="7766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Arial" pitchFamily="34" charset="0"/>
                          <a:cs typeface="Arial" pitchFamily="34" charset="0"/>
                        </a:rPr>
                        <a:t>Describe and defend what might occur to climatic patterns in a specific location given a dramatic change in one specific process of the water cycle.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8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 The effects of temperature and pressure in different layers of Earth’s atmosphere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1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cs typeface="Arial" pitchFamily="34" charset="0"/>
                        </a:rPr>
                        <a:t>The troposphere is one of the lowest portions of the Earth’s atmosphere</a:t>
                      </a:r>
                      <a:r>
                        <a:rPr kumimoji="0" lang="en-US" sz="2000" b="0" i="0" u="none" strike="noStrike" cap="none" normalizeH="0" baseline="0" dirty="0" smtClean="0">
                          <a:ln>
                            <a:noFill/>
                          </a:ln>
                          <a:solidFill>
                            <a:srgbClr val="C00000"/>
                          </a:solidFill>
                          <a:effectLst/>
                          <a:latin typeface="Arial" pitchFamily="34" charset="0"/>
                          <a:cs typeface="Arial"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6"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1204042397"/>
      </p:ext>
    </p:extLst>
  </p:cSld>
  <p:clrMapOvr>
    <a:masterClrMapping/>
  </p:clrMapOvr>
  <p:transition spd="med">
    <p:split dir="in"/>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3622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I can describe the characteristics of the troposphere and explain how it fits into the earth’s atmosphere </a:t>
            </a:r>
          </a:p>
        </p:txBody>
      </p:sp>
    </p:spTree>
    <p:extLst>
      <p:ext uri="{BB962C8B-B14F-4D97-AF65-F5344CB8AC3E}">
        <p14:creationId xmlns:p14="http://schemas.microsoft.com/office/powerpoint/2010/main" val="3115689253"/>
      </p:ext>
    </p:extLst>
  </p:cSld>
  <p:clrMapOvr>
    <a:masterClrMapping/>
  </p:clrMapOvr>
  <p:transition spd="med">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Quick Data?</a:t>
            </a:r>
            <a:endParaRPr lang="en-US" dirty="0"/>
          </a:p>
        </p:txBody>
      </p:sp>
      <p:sp>
        <p:nvSpPr>
          <p:cNvPr id="3" name="Content Placeholder 2"/>
          <p:cNvSpPr>
            <a:spLocks noGrp="1"/>
          </p:cNvSpPr>
          <p:nvPr>
            <p:ph idx="1"/>
          </p:nvPr>
        </p:nvSpPr>
        <p:spPr/>
        <p:txBody>
          <a:bodyPr/>
          <a:lstStyle/>
          <a:p>
            <a:r>
              <a:rPr lang="en-US" dirty="0" smtClean="0"/>
              <a:t>Continuous monitoring using easily collected data</a:t>
            </a:r>
          </a:p>
          <a:p>
            <a:endParaRPr lang="en-US" dirty="0" smtClean="0"/>
          </a:p>
          <a:p>
            <a:r>
              <a:rPr lang="en-US" dirty="0" smtClean="0"/>
              <a:t>Examples:</a:t>
            </a:r>
          </a:p>
          <a:p>
            <a:pPr lvl="1"/>
            <a:r>
              <a:rPr lang="en-US" dirty="0" smtClean="0"/>
              <a:t>FOD walks</a:t>
            </a:r>
          </a:p>
          <a:p>
            <a:pPr lvl="1"/>
            <a:r>
              <a:rPr lang="en-US" dirty="0" smtClean="0"/>
              <a:t>Dieting</a:t>
            </a:r>
          </a:p>
          <a:p>
            <a:endParaRPr lang="en-US" dirty="0"/>
          </a:p>
        </p:txBody>
      </p:sp>
      <p:pic>
        <p:nvPicPr>
          <p:cNvPr id="4098" name="Picture 2" descr="M:\Publications\In Progress\Handbook for HRS\Figures\Figure I.1-FOD walk being conducted on board an aircraft carri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2280" y="2276057"/>
            <a:ext cx="4774263" cy="3474720"/>
          </a:xfrm>
          <a:prstGeom prst="rect">
            <a:avLst/>
          </a:prstGeom>
          <a:noFill/>
        </p:spPr>
      </p:pic>
    </p:spTree>
    <p:extLst>
      <p:ext uri="{BB962C8B-B14F-4D97-AF65-F5344CB8AC3E}">
        <p14:creationId xmlns:p14="http://schemas.microsoft.com/office/powerpoint/2010/main" val="9147687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srcRect/>
          <a:stretch>
            <a:fillRect/>
          </a:stretch>
        </p:blipFill>
        <p:spPr bwMode="auto">
          <a:xfrm>
            <a:off x="111966" y="167951"/>
            <a:ext cx="8907463" cy="5384800"/>
          </a:xfrm>
          <a:prstGeom prst="rect">
            <a:avLst/>
          </a:prstGeom>
          <a:noFill/>
          <a:ln w="25400">
            <a:noFill/>
            <a:miter lim="800000"/>
            <a:headEnd/>
            <a:tailEnd/>
          </a:ln>
        </p:spPr>
      </p:pic>
      <p:sp>
        <p:nvSpPr>
          <p:cNvPr id="104451" name="Text Box 3"/>
          <p:cNvSpPr txBox="1">
            <a:spLocks noChangeArrowheads="1"/>
          </p:cNvSpPr>
          <p:nvPr/>
        </p:nvSpPr>
        <p:spPr bwMode="auto">
          <a:xfrm>
            <a:off x="2133600" y="5715000"/>
            <a:ext cx="6383338"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ea typeface="ＭＳ Ｐゴシック" pitchFamily="29" charset="-128"/>
                <a:cs typeface="ＭＳ Ｐゴシック" pitchFamily="29" charset="-128"/>
              </a:rPr>
              <a:t>Erik, AP Chemistry, ThunderRidge HS, DCSD</a:t>
            </a:r>
          </a:p>
        </p:txBody>
      </p:sp>
    </p:spTree>
    <p:extLst>
      <p:ext uri="{BB962C8B-B14F-4D97-AF65-F5344CB8AC3E}">
        <p14:creationId xmlns:p14="http://schemas.microsoft.com/office/powerpoint/2010/main" val="2602824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16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44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63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a:bodyPr>
          <a:lstStyle/>
          <a:p>
            <a:pPr algn="ctr">
              <a:defRPr/>
            </a:pPr>
            <a:r>
              <a:rPr lang="en-US" b="1" dirty="0" smtClean="0">
                <a:solidFill>
                  <a:schemeClr val="accent4"/>
                </a:solidFill>
                <a:ea typeface="ＭＳ Ｐゴシック" pitchFamily="-106" charset="-128"/>
              </a:rPr>
              <a:t>Reporting</a:t>
            </a:r>
            <a:endParaRPr lang="en-US" sz="3600" b="1" dirty="0" smtClean="0">
              <a:solidFill>
                <a:schemeClr val="accent4"/>
              </a:solidFill>
              <a:ea typeface="ＭＳ Ｐゴシック" pitchFamily="-106" charset="-128"/>
            </a:endParaRPr>
          </a:p>
        </p:txBody>
      </p:sp>
    </p:spTree>
    <p:extLst>
      <p:ext uri="{BB962C8B-B14F-4D97-AF65-F5344CB8AC3E}">
        <p14:creationId xmlns:p14="http://schemas.microsoft.com/office/powerpoint/2010/main" val="3261946348"/>
      </p:ext>
    </p:extLst>
  </p:cSld>
  <p:clrMapOvr>
    <a:masterClrMapping/>
  </p:clrMapOvr>
  <p:transition spd="med">
    <p:split dir="in"/>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Proficiency Scale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3452" y="1417638"/>
            <a:ext cx="8609479" cy="4310743"/>
          </a:xfrm>
        </p:spPr>
      </p:pic>
    </p:spTree>
    <p:extLst>
      <p:ext uri="{BB962C8B-B14F-4D97-AF65-F5344CB8AC3E}">
        <p14:creationId xmlns:p14="http://schemas.microsoft.com/office/powerpoint/2010/main" val="65198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dirty="0" smtClean="0"/>
              <a:t>Critical Aspect</a:t>
            </a:r>
            <a:br>
              <a:rPr lang="en-US" dirty="0" smtClean="0"/>
            </a:br>
            <a:r>
              <a:rPr lang="en-US" sz="1400" dirty="0" smtClean="0"/>
              <a:t>Standards-Referenced Reporting</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Report status and growth on the report card using proficiency scales</a:t>
            </a:r>
            <a:endParaRPr lang="en-US" dirty="0"/>
          </a:p>
        </p:txBody>
      </p:sp>
      <p:pic>
        <p:nvPicPr>
          <p:cNvPr id="4" name="Picture 2"/>
          <p:cNvPicPr>
            <a:picLocks noChangeAspect="1" noChangeArrowheads="1"/>
          </p:cNvPicPr>
          <p:nvPr/>
        </p:nvPicPr>
        <p:blipFill>
          <a:blip r:embed="rId3"/>
          <a:srcRect/>
          <a:stretch>
            <a:fillRect/>
          </a:stretch>
        </p:blipFill>
        <p:spPr bwMode="auto">
          <a:xfrm>
            <a:off x="4589262" y="134750"/>
            <a:ext cx="4342988" cy="5943600"/>
          </a:xfrm>
          <a:prstGeom prst="rect">
            <a:avLst/>
          </a:prstGeom>
          <a:noFill/>
          <a:ln w="9525">
            <a:noFill/>
            <a:miter lim="800000"/>
            <a:headEnd/>
            <a:tailEnd/>
          </a:ln>
        </p:spPr>
      </p:pic>
    </p:spTree>
    <p:extLst>
      <p:ext uri="{BB962C8B-B14F-4D97-AF65-F5344CB8AC3E}">
        <p14:creationId xmlns:p14="http://schemas.microsoft.com/office/powerpoint/2010/main" val="37414763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p:cNvSpPr txBox="1">
            <a:spLocks noChangeArrowheads="1"/>
          </p:cNvSpPr>
          <p:nvPr/>
        </p:nvSpPr>
        <p:spPr bwMode="auto">
          <a:xfrm>
            <a:off x="1828800" y="1320429"/>
            <a:ext cx="5486400" cy="3477875"/>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4400" dirty="0">
                <a:solidFill>
                  <a:srgbClr val="0079C1"/>
                </a:solidFill>
                <a:latin typeface="Lato Regular"/>
                <a:ea typeface="MS PGothic" pitchFamily="34" charset="-128"/>
              </a:rPr>
              <a:t>3.00 – 4.00 = </a:t>
            </a:r>
            <a:r>
              <a:rPr lang="en-US" sz="4400" dirty="0">
                <a:solidFill>
                  <a:srgbClr val="EE3124"/>
                </a:solidFill>
                <a:latin typeface="Lato Regular"/>
                <a:ea typeface="MS PGothic" pitchFamily="34" charset="-128"/>
              </a:rPr>
              <a:t>A</a:t>
            </a:r>
          </a:p>
          <a:p>
            <a:pPr algn="ctr" defTabSz="914400" fontAlgn="base">
              <a:spcBef>
                <a:spcPct val="0"/>
              </a:spcBef>
              <a:spcAft>
                <a:spcPct val="0"/>
              </a:spcAft>
            </a:pPr>
            <a:r>
              <a:rPr lang="en-US" sz="4400" dirty="0">
                <a:solidFill>
                  <a:srgbClr val="0079C1"/>
                </a:solidFill>
                <a:latin typeface="Lato Regular"/>
                <a:ea typeface="MS PGothic" pitchFamily="34" charset="-128"/>
              </a:rPr>
              <a:t>2.50 – 2.99 = </a:t>
            </a:r>
            <a:r>
              <a:rPr lang="en-US" sz="4400" dirty="0">
                <a:solidFill>
                  <a:srgbClr val="EE3124"/>
                </a:solidFill>
                <a:latin typeface="Lato Regular"/>
                <a:ea typeface="MS PGothic" pitchFamily="34" charset="-128"/>
              </a:rPr>
              <a:t>B</a:t>
            </a:r>
          </a:p>
          <a:p>
            <a:pPr algn="ctr" defTabSz="914400" fontAlgn="base">
              <a:spcBef>
                <a:spcPct val="0"/>
              </a:spcBef>
              <a:spcAft>
                <a:spcPct val="0"/>
              </a:spcAft>
            </a:pPr>
            <a:r>
              <a:rPr lang="en-US" sz="4400" dirty="0">
                <a:solidFill>
                  <a:srgbClr val="0079C1"/>
                </a:solidFill>
                <a:latin typeface="Lato Regular"/>
                <a:ea typeface="MS PGothic" pitchFamily="34" charset="-128"/>
              </a:rPr>
              <a:t>2.00 – 2.49 = </a:t>
            </a:r>
            <a:r>
              <a:rPr lang="en-US" sz="4400" dirty="0">
                <a:solidFill>
                  <a:srgbClr val="EE3124"/>
                </a:solidFill>
                <a:latin typeface="Lato Regular"/>
                <a:ea typeface="MS PGothic" pitchFamily="34" charset="-128"/>
              </a:rPr>
              <a:t>C</a:t>
            </a:r>
          </a:p>
          <a:p>
            <a:pPr algn="ctr" defTabSz="914400" fontAlgn="base">
              <a:spcBef>
                <a:spcPct val="0"/>
              </a:spcBef>
              <a:spcAft>
                <a:spcPct val="0"/>
              </a:spcAft>
            </a:pPr>
            <a:r>
              <a:rPr lang="en-US" sz="4400" dirty="0">
                <a:solidFill>
                  <a:srgbClr val="0079C1"/>
                </a:solidFill>
                <a:latin typeface="Lato Regular"/>
                <a:ea typeface="MS PGothic" pitchFamily="34" charset="-128"/>
              </a:rPr>
              <a:t>1.50 – 1.99 = </a:t>
            </a:r>
            <a:r>
              <a:rPr lang="en-US" sz="4400" dirty="0">
                <a:solidFill>
                  <a:srgbClr val="EE3124"/>
                </a:solidFill>
                <a:latin typeface="Lato Regular"/>
                <a:ea typeface="MS PGothic" pitchFamily="34" charset="-128"/>
              </a:rPr>
              <a:t>D</a:t>
            </a:r>
          </a:p>
          <a:p>
            <a:pPr algn="ctr" defTabSz="914400" fontAlgn="base">
              <a:spcBef>
                <a:spcPct val="0"/>
              </a:spcBef>
              <a:spcAft>
                <a:spcPct val="0"/>
              </a:spcAft>
            </a:pPr>
            <a:r>
              <a:rPr lang="en-US" sz="4400" dirty="0">
                <a:solidFill>
                  <a:srgbClr val="0079C1"/>
                </a:solidFill>
                <a:latin typeface="Lato Regular"/>
                <a:ea typeface="MS PGothic" pitchFamily="34" charset="-128"/>
              </a:rPr>
              <a:t>Below 1.50 = </a:t>
            </a:r>
            <a:r>
              <a:rPr lang="en-US" sz="4400" dirty="0">
                <a:solidFill>
                  <a:srgbClr val="EE3124"/>
                </a:solidFill>
                <a:latin typeface="Lato Regular"/>
                <a:ea typeface="MS PGothic" pitchFamily="34" charset="-128"/>
              </a:rPr>
              <a:t>F</a:t>
            </a:r>
          </a:p>
        </p:txBody>
      </p:sp>
    </p:spTree>
    <p:extLst>
      <p:ext uri="{BB962C8B-B14F-4D97-AF65-F5344CB8AC3E}">
        <p14:creationId xmlns:p14="http://schemas.microsoft.com/office/powerpoint/2010/main" val="96574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p:cNvSpPr txBox="1">
            <a:spLocks noChangeArrowheads="1"/>
          </p:cNvSpPr>
          <p:nvPr/>
        </p:nvSpPr>
        <p:spPr bwMode="auto">
          <a:xfrm>
            <a:off x="1828800" y="1320429"/>
            <a:ext cx="5486400" cy="3477875"/>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4400" dirty="0" smtClean="0">
                <a:solidFill>
                  <a:srgbClr val="0079C1"/>
                </a:solidFill>
                <a:latin typeface="Lato Regular"/>
                <a:ea typeface="MS PGothic" pitchFamily="34" charset="-128"/>
              </a:rPr>
              <a:t>3.25 </a:t>
            </a:r>
            <a:r>
              <a:rPr lang="en-US" sz="4400" dirty="0">
                <a:solidFill>
                  <a:srgbClr val="0079C1"/>
                </a:solidFill>
                <a:latin typeface="Lato Regular"/>
                <a:ea typeface="MS PGothic" pitchFamily="34" charset="-128"/>
              </a:rPr>
              <a:t>– 4.00 = </a:t>
            </a:r>
            <a:r>
              <a:rPr lang="en-US" sz="4400" dirty="0">
                <a:solidFill>
                  <a:srgbClr val="EE3124"/>
                </a:solidFill>
                <a:latin typeface="Lato Regular"/>
                <a:ea typeface="MS PGothic" pitchFamily="34" charset="-128"/>
              </a:rPr>
              <a:t>A</a:t>
            </a:r>
          </a:p>
          <a:p>
            <a:pPr algn="ctr" defTabSz="914400" fontAlgn="base">
              <a:spcBef>
                <a:spcPct val="0"/>
              </a:spcBef>
              <a:spcAft>
                <a:spcPct val="0"/>
              </a:spcAft>
            </a:pPr>
            <a:r>
              <a:rPr lang="en-US" sz="4400" dirty="0" smtClean="0">
                <a:solidFill>
                  <a:srgbClr val="0079C1"/>
                </a:solidFill>
                <a:latin typeface="Lato Regular"/>
                <a:ea typeface="MS PGothic" pitchFamily="34" charset="-128"/>
              </a:rPr>
              <a:t>2.75 </a:t>
            </a:r>
            <a:r>
              <a:rPr lang="en-US" sz="4400" dirty="0">
                <a:solidFill>
                  <a:srgbClr val="0079C1"/>
                </a:solidFill>
                <a:latin typeface="Lato Regular"/>
                <a:ea typeface="MS PGothic" pitchFamily="34" charset="-128"/>
              </a:rPr>
              <a:t>– </a:t>
            </a:r>
            <a:r>
              <a:rPr lang="en-US" sz="4400" dirty="0" smtClean="0">
                <a:solidFill>
                  <a:srgbClr val="0079C1"/>
                </a:solidFill>
                <a:latin typeface="Lato Regular"/>
                <a:ea typeface="MS PGothic" pitchFamily="34" charset="-128"/>
              </a:rPr>
              <a:t>3.24 </a:t>
            </a:r>
            <a:r>
              <a:rPr lang="en-US" sz="4400" dirty="0">
                <a:solidFill>
                  <a:srgbClr val="0079C1"/>
                </a:solidFill>
                <a:latin typeface="Lato Regular"/>
                <a:ea typeface="MS PGothic" pitchFamily="34" charset="-128"/>
              </a:rPr>
              <a:t>= </a:t>
            </a:r>
            <a:r>
              <a:rPr lang="en-US" sz="4400" dirty="0">
                <a:solidFill>
                  <a:srgbClr val="EE3124"/>
                </a:solidFill>
                <a:latin typeface="Lato Regular"/>
                <a:ea typeface="MS PGothic" pitchFamily="34" charset="-128"/>
              </a:rPr>
              <a:t>B</a:t>
            </a:r>
          </a:p>
          <a:p>
            <a:pPr algn="ctr" defTabSz="914400" fontAlgn="base">
              <a:spcBef>
                <a:spcPct val="0"/>
              </a:spcBef>
              <a:spcAft>
                <a:spcPct val="0"/>
              </a:spcAft>
            </a:pPr>
            <a:r>
              <a:rPr lang="en-US" sz="4400" dirty="0">
                <a:solidFill>
                  <a:srgbClr val="0079C1"/>
                </a:solidFill>
                <a:latin typeface="Lato Regular"/>
                <a:ea typeface="MS PGothic" pitchFamily="34" charset="-128"/>
              </a:rPr>
              <a:t>2.00 – </a:t>
            </a:r>
            <a:r>
              <a:rPr lang="en-US" sz="4400" dirty="0" smtClean="0">
                <a:solidFill>
                  <a:srgbClr val="0079C1"/>
                </a:solidFill>
                <a:latin typeface="Lato Regular"/>
                <a:ea typeface="MS PGothic" pitchFamily="34" charset="-128"/>
              </a:rPr>
              <a:t>2.74 </a:t>
            </a:r>
            <a:r>
              <a:rPr lang="en-US" sz="4400" dirty="0">
                <a:solidFill>
                  <a:srgbClr val="0079C1"/>
                </a:solidFill>
                <a:latin typeface="Lato Regular"/>
                <a:ea typeface="MS PGothic" pitchFamily="34" charset="-128"/>
              </a:rPr>
              <a:t>= </a:t>
            </a:r>
            <a:r>
              <a:rPr lang="en-US" sz="4400" dirty="0">
                <a:solidFill>
                  <a:srgbClr val="EE3124"/>
                </a:solidFill>
                <a:latin typeface="Lato Regular"/>
                <a:ea typeface="MS PGothic" pitchFamily="34" charset="-128"/>
              </a:rPr>
              <a:t>C</a:t>
            </a:r>
          </a:p>
          <a:p>
            <a:pPr algn="ctr" defTabSz="914400" fontAlgn="base">
              <a:spcBef>
                <a:spcPct val="0"/>
              </a:spcBef>
              <a:spcAft>
                <a:spcPct val="0"/>
              </a:spcAft>
            </a:pPr>
            <a:r>
              <a:rPr lang="en-US" sz="4400" dirty="0">
                <a:solidFill>
                  <a:srgbClr val="0079C1"/>
                </a:solidFill>
                <a:latin typeface="Lato Regular"/>
                <a:ea typeface="MS PGothic" pitchFamily="34" charset="-128"/>
              </a:rPr>
              <a:t>1.50 – 1.99 = </a:t>
            </a:r>
            <a:r>
              <a:rPr lang="en-US" sz="4400" dirty="0">
                <a:solidFill>
                  <a:srgbClr val="EE3124"/>
                </a:solidFill>
                <a:latin typeface="Lato Regular"/>
                <a:ea typeface="MS PGothic" pitchFamily="34" charset="-128"/>
              </a:rPr>
              <a:t>D</a:t>
            </a:r>
          </a:p>
          <a:p>
            <a:pPr algn="ctr" defTabSz="914400" fontAlgn="base">
              <a:spcBef>
                <a:spcPct val="0"/>
              </a:spcBef>
              <a:spcAft>
                <a:spcPct val="0"/>
              </a:spcAft>
            </a:pPr>
            <a:r>
              <a:rPr lang="en-US" sz="4400" dirty="0">
                <a:solidFill>
                  <a:srgbClr val="0079C1"/>
                </a:solidFill>
                <a:latin typeface="Lato Regular"/>
                <a:ea typeface="MS PGothic" pitchFamily="34" charset="-128"/>
              </a:rPr>
              <a:t>Below 1.50 = </a:t>
            </a:r>
            <a:r>
              <a:rPr lang="en-US" sz="4400" dirty="0">
                <a:solidFill>
                  <a:srgbClr val="EE3124"/>
                </a:solidFill>
                <a:latin typeface="Lato Regular"/>
                <a:ea typeface="MS PGothic" pitchFamily="34" charset="-128"/>
              </a:rPr>
              <a:t>F</a:t>
            </a:r>
          </a:p>
        </p:txBody>
      </p:sp>
    </p:spTree>
    <p:extLst>
      <p:ext uri="{BB962C8B-B14F-4D97-AF65-F5344CB8AC3E}">
        <p14:creationId xmlns:p14="http://schemas.microsoft.com/office/powerpoint/2010/main" val="409460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p:cNvSpPr txBox="1">
            <a:spLocks noChangeArrowheads="1"/>
          </p:cNvSpPr>
          <p:nvPr/>
        </p:nvSpPr>
        <p:spPr bwMode="auto">
          <a:xfrm>
            <a:off x="2590800" y="1454156"/>
            <a:ext cx="4038600" cy="4524315"/>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dirty="0">
                <a:solidFill>
                  <a:srgbClr val="0079C1"/>
                </a:solidFill>
                <a:latin typeface="Lato Regular"/>
                <a:ea typeface="MS PGothic" pitchFamily="34" charset="-128"/>
              </a:rPr>
              <a:t>4.0             =    100%</a:t>
            </a:r>
          </a:p>
          <a:p>
            <a:pPr defTabSz="914400" fontAlgn="base">
              <a:spcBef>
                <a:spcPct val="0"/>
              </a:spcBef>
              <a:spcAft>
                <a:spcPct val="0"/>
              </a:spcAft>
            </a:pPr>
            <a:r>
              <a:rPr lang="en-US" sz="3200" dirty="0">
                <a:solidFill>
                  <a:srgbClr val="0079C1"/>
                </a:solidFill>
                <a:latin typeface="Lato Regular"/>
                <a:ea typeface="MS PGothic" pitchFamily="34" charset="-128"/>
              </a:rPr>
              <a:t>3.5             =      </a:t>
            </a:r>
            <a:r>
              <a:rPr lang="en-US" sz="3200" dirty="0" smtClean="0">
                <a:solidFill>
                  <a:srgbClr val="0079C1"/>
                </a:solidFill>
                <a:latin typeface="Lato Regular"/>
                <a:ea typeface="MS PGothic" pitchFamily="34" charset="-128"/>
              </a:rPr>
              <a:t>92%</a:t>
            </a:r>
            <a:endParaRPr lang="en-US" sz="3200" dirty="0">
              <a:solidFill>
                <a:srgbClr val="0079C1"/>
              </a:solidFill>
              <a:latin typeface="Lato Regular"/>
              <a:ea typeface="MS PGothic" pitchFamily="34" charset="-128"/>
            </a:endParaRPr>
          </a:p>
          <a:p>
            <a:pPr defTabSz="914400" fontAlgn="base">
              <a:spcBef>
                <a:spcPct val="0"/>
              </a:spcBef>
              <a:spcAft>
                <a:spcPct val="0"/>
              </a:spcAft>
            </a:pPr>
            <a:r>
              <a:rPr lang="en-US" sz="3200" dirty="0">
                <a:solidFill>
                  <a:srgbClr val="0079C1"/>
                </a:solidFill>
                <a:latin typeface="Lato Regular"/>
                <a:ea typeface="MS PGothic" pitchFamily="34" charset="-128"/>
              </a:rPr>
              <a:t>3.0             =      </a:t>
            </a:r>
            <a:r>
              <a:rPr lang="en-US" sz="3200" dirty="0" smtClean="0">
                <a:solidFill>
                  <a:srgbClr val="0079C1"/>
                </a:solidFill>
                <a:latin typeface="Lato Regular"/>
                <a:ea typeface="MS PGothic" pitchFamily="34" charset="-128"/>
              </a:rPr>
              <a:t>84%</a:t>
            </a:r>
            <a:endParaRPr lang="en-US" sz="3200" dirty="0">
              <a:solidFill>
                <a:srgbClr val="0079C1"/>
              </a:solidFill>
              <a:latin typeface="Lato Regular"/>
              <a:ea typeface="MS PGothic" pitchFamily="34" charset="-128"/>
            </a:endParaRPr>
          </a:p>
          <a:p>
            <a:pPr defTabSz="914400" fontAlgn="base">
              <a:spcBef>
                <a:spcPct val="0"/>
              </a:spcBef>
              <a:spcAft>
                <a:spcPct val="0"/>
              </a:spcAft>
            </a:pPr>
            <a:r>
              <a:rPr lang="en-US" sz="3200" dirty="0">
                <a:solidFill>
                  <a:srgbClr val="0079C1"/>
                </a:solidFill>
                <a:latin typeface="Lato Regular"/>
                <a:ea typeface="MS PGothic" pitchFamily="34" charset="-128"/>
              </a:rPr>
              <a:t>2.5             =      </a:t>
            </a:r>
            <a:r>
              <a:rPr lang="en-US" sz="3200" dirty="0" smtClean="0">
                <a:solidFill>
                  <a:srgbClr val="0079C1"/>
                </a:solidFill>
                <a:latin typeface="Lato Regular"/>
                <a:ea typeface="MS PGothic" pitchFamily="34" charset="-128"/>
              </a:rPr>
              <a:t>76%</a:t>
            </a:r>
            <a:endParaRPr lang="en-US" sz="3200" dirty="0">
              <a:solidFill>
                <a:srgbClr val="0079C1"/>
              </a:solidFill>
              <a:latin typeface="Lato Regular"/>
              <a:ea typeface="MS PGothic" pitchFamily="34" charset="-128"/>
            </a:endParaRPr>
          </a:p>
          <a:p>
            <a:pPr defTabSz="914400" fontAlgn="base">
              <a:spcBef>
                <a:spcPct val="0"/>
              </a:spcBef>
              <a:spcAft>
                <a:spcPct val="0"/>
              </a:spcAft>
            </a:pPr>
            <a:r>
              <a:rPr lang="en-US" sz="3200" dirty="0">
                <a:solidFill>
                  <a:srgbClr val="0079C1"/>
                </a:solidFill>
                <a:latin typeface="Lato Regular"/>
                <a:ea typeface="MS PGothic" pitchFamily="34" charset="-128"/>
              </a:rPr>
              <a:t>2.0             =      </a:t>
            </a:r>
            <a:r>
              <a:rPr lang="en-US" sz="3200" dirty="0" smtClean="0">
                <a:solidFill>
                  <a:srgbClr val="0079C1"/>
                </a:solidFill>
                <a:latin typeface="Lato Regular"/>
                <a:ea typeface="MS PGothic" pitchFamily="34" charset="-128"/>
              </a:rPr>
              <a:t>68%</a:t>
            </a:r>
            <a:endParaRPr lang="en-US" sz="3200" dirty="0">
              <a:solidFill>
                <a:srgbClr val="0079C1"/>
              </a:solidFill>
              <a:latin typeface="Lato Regular"/>
              <a:ea typeface="MS PGothic" pitchFamily="34" charset="-128"/>
            </a:endParaRPr>
          </a:p>
          <a:p>
            <a:pPr defTabSz="914400" fontAlgn="base">
              <a:spcBef>
                <a:spcPct val="0"/>
              </a:spcBef>
              <a:spcAft>
                <a:spcPct val="0"/>
              </a:spcAft>
            </a:pPr>
            <a:r>
              <a:rPr lang="en-US" sz="3200" dirty="0">
                <a:solidFill>
                  <a:srgbClr val="0079C1"/>
                </a:solidFill>
                <a:latin typeface="Lato Regular"/>
                <a:ea typeface="MS PGothic" pitchFamily="34" charset="-128"/>
              </a:rPr>
              <a:t>1.5             =      </a:t>
            </a:r>
            <a:r>
              <a:rPr lang="en-US" sz="3200" dirty="0" smtClean="0">
                <a:solidFill>
                  <a:srgbClr val="0079C1"/>
                </a:solidFill>
                <a:latin typeface="Lato Regular"/>
                <a:ea typeface="MS PGothic" pitchFamily="34" charset="-128"/>
              </a:rPr>
              <a:t>60%</a:t>
            </a:r>
            <a:endParaRPr lang="en-US" sz="3200" dirty="0">
              <a:solidFill>
                <a:srgbClr val="0079C1"/>
              </a:solidFill>
              <a:latin typeface="Lato Regular"/>
              <a:ea typeface="MS PGothic" pitchFamily="34" charset="-128"/>
            </a:endParaRPr>
          </a:p>
          <a:p>
            <a:pPr defTabSz="914400" fontAlgn="base">
              <a:spcBef>
                <a:spcPct val="0"/>
              </a:spcBef>
              <a:spcAft>
                <a:spcPct val="0"/>
              </a:spcAft>
            </a:pPr>
            <a:r>
              <a:rPr lang="en-US" sz="3200" dirty="0">
                <a:solidFill>
                  <a:srgbClr val="0079C1"/>
                </a:solidFill>
                <a:latin typeface="Lato Regular"/>
                <a:ea typeface="MS PGothic" pitchFamily="34" charset="-128"/>
              </a:rPr>
              <a:t>1.0             =      </a:t>
            </a:r>
            <a:r>
              <a:rPr lang="en-US" sz="3200" dirty="0" smtClean="0">
                <a:solidFill>
                  <a:srgbClr val="0079C1"/>
                </a:solidFill>
                <a:latin typeface="Lato Regular"/>
                <a:ea typeface="MS PGothic" pitchFamily="34" charset="-128"/>
              </a:rPr>
              <a:t>52%</a:t>
            </a:r>
            <a:endParaRPr lang="en-US" sz="3200" dirty="0">
              <a:solidFill>
                <a:srgbClr val="0079C1"/>
              </a:solidFill>
              <a:latin typeface="Lato Regular"/>
              <a:ea typeface="MS PGothic" pitchFamily="34" charset="-128"/>
            </a:endParaRPr>
          </a:p>
          <a:p>
            <a:pPr defTabSz="914400" fontAlgn="base">
              <a:spcBef>
                <a:spcPct val="0"/>
              </a:spcBef>
              <a:spcAft>
                <a:spcPct val="0"/>
              </a:spcAft>
            </a:pPr>
            <a:r>
              <a:rPr lang="en-US" sz="3200" dirty="0">
                <a:solidFill>
                  <a:srgbClr val="0079C1"/>
                </a:solidFill>
                <a:latin typeface="Lato Regular"/>
                <a:ea typeface="MS PGothic" pitchFamily="34" charset="-128"/>
              </a:rPr>
              <a:t> </a:t>
            </a:r>
            <a:r>
              <a:rPr lang="en-US" sz="3200" dirty="0" smtClean="0">
                <a:solidFill>
                  <a:srgbClr val="0079C1"/>
                </a:solidFill>
                <a:latin typeface="Lato Regular"/>
                <a:ea typeface="MS PGothic" pitchFamily="34" charset="-128"/>
              </a:rPr>
              <a:t>0.5            </a:t>
            </a:r>
            <a:r>
              <a:rPr lang="en-US" sz="3200" dirty="0">
                <a:solidFill>
                  <a:srgbClr val="0079C1"/>
                </a:solidFill>
                <a:latin typeface="Lato Regular"/>
                <a:ea typeface="MS PGothic" pitchFamily="34" charset="-128"/>
              </a:rPr>
              <a:t>=      </a:t>
            </a:r>
            <a:r>
              <a:rPr lang="en-US" sz="3200" dirty="0" smtClean="0">
                <a:solidFill>
                  <a:srgbClr val="0079C1"/>
                </a:solidFill>
                <a:latin typeface="Lato Regular"/>
                <a:ea typeface="MS PGothic" pitchFamily="34" charset="-128"/>
              </a:rPr>
              <a:t>44%</a:t>
            </a:r>
          </a:p>
          <a:p>
            <a:pPr defTabSz="914400" fontAlgn="base">
              <a:spcBef>
                <a:spcPct val="0"/>
              </a:spcBef>
              <a:spcAft>
                <a:spcPct val="0"/>
              </a:spcAft>
            </a:pPr>
            <a:r>
              <a:rPr lang="en-US" sz="3200" dirty="0">
                <a:solidFill>
                  <a:srgbClr val="0079C1"/>
                </a:solidFill>
                <a:latin typeface="Lato Regular"/>
                <a:ea typeface="MS PGothic" pitchFamily="34" charset="-128"/>
              </a:rPr>
              <a:t> </a:t>
            </a:r>
            <a:r>
              <a:rPr lang="en-US" sz="3200" dirty="0" smtClean="0">
                <a:solidFill>
                  <a:srgbClr val="0079C1"/>
                </a:solidFill>
                <a:latin typeface="Lato Regular"/>
                <a:ea typeface="MS PGothic" pitchFamily="34" charset="-128"/>
              </a:rPr>
              <a:t>0.0            =      00%</a:t>
            </a:r>
            <a:endParaRPr lang="en-US" sz="3200" dirty="0">
              <a:solidFill>
                <a:srgbClr val="0079C1"/>
              </a:solidFill>
              <a:latin typeface="Lato Regular"/>
              <a:ea typeface="MS PGothic" pitchFamily="34" charset="-128"/>
            </a:endParaRPr>
          </a:p>
        </p:txBody>
      </p:sp>
      <p:sp>
        <p:nvSpPr>
          <p:cNvPr id="172035" name="TextBox 2"/>
          <p:cNvSpPr txBox="1">
            <a:spLocks noChangeArrowheads="1"/>
          </p:cNvSpPr>
          <p:nvPr/>
        </p:nvSpPr>
        <p:spPr bwMode="auto">
          <a:xfrm>
            <a:off x="2321771" y="430772"/>
            <a:ext cx="4890793" cy="76944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rgbClr val="1F497D"/>
                </a:solidFill>
                <a:latin typeface="Lato Black"/>
                <a:ea typeface="MS PGothic" pitchFamily="34" charset="-128"/>
              </a:rPr>
              <a:t>Conversion to %</a:t>
            </a:r>
          </a:p>
        </p:txBody>
      </p:sp>
    </p:spTree>
    <p:extLst>
      <p:ext uri="{BB962C8B-B14F-4D97-AF65-F5344CB8AC3E}">
        <p14:creationId xmlns:p14="http://schemas.microsoft.com/office/powerpoint/2010/main" val="323672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MRL Webinar_Templat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1695</TotalTime>
  <Words>3424</Words>
  <Application>Microsoft Office PowerPoint</Application>
  <PresentationFormat>On-screen Show (4:3)</PresentationFormat>
  <Paragraphs>1044</Paragraphs>
  <Slides>108</Slides>
  <Notes>82</Notes>
  <HiddenSlides>1</HiddenSlides>
  <MMClips>0</MMClips>
  <ScaleCrop>false</ScaleCrop>
  <HeadingPairs>
    <vt:vector size="4" baseType="variant">
      <vt:variant>
        <vt:lpstr>Theme</vt:lpstr>
      </vt:variant>
      <vt:variant>
        <vt:i4>12</vt:i4>
      </vt:variant>
      <vt:variant>
        <vt:lpstr>Slide Titles</vt:lpstr>
      </vt:variant>
      <vt:variant>
        <vt:i4>108</vt:i4>
      </vt:variant>
    </vt:vector>
  </HeadingPairs>
  <TitlesOfParts>
    <vt:vector size="120" baseType="lpstr">
      <vt:lpstr>Custom Design</vt:lpstr>
      <vt:lpstr>1_Custom Design</vt:lpstr>
      <vt:lpstr>2_Bold Stripes</vt:lpstr>
      <vt:lpstr>3_Bold Stripes</vt:lpstr>
      <vt:lpstr>2_Office Theme</vt:lpstr>
      <vt:lpstr>Office Theme</vt:lpstr>
      <vt:lpstr>3_Office Theme</vt:lpstr>
      <vt:lpstr>1_Office Theme</vt:lpstr>
      <vt:lpstr>4_Office Theme</vt:lpstr>
      <vt:lpstr>7_Bold Stripes</vt:lpstr>
      <vt:lpstr>2_MRL Webinar_Template</vt:lpstr>
      <vt:lpstr>Bold Stripes</vt:lpstr>
      <vt:lpstr>Becoming a High Reliability School</vt:lpstr>
      <vt:lpstr>PowerPoint Presentation</vt:lpstr>
      <vt:lpstr>Hierarchy of Goals</vt:lpstr>
      <vt:lpstr>What are Leading Indicators?</vt:lpstr>
      <vt:lpstr>Surveys are used to measure initial perceptions of leading indicators</vt:lpstr>
      <vt:lpstr>How do we measure progress?</vt:lpstr>
      <vt:lpstr>What are Lagging Indicators?</vt:lpstr>
      <vt:lpstr>How do we monitor, correct, and celebrate success?</vt:lpstr>
      <vt:lpstr>What are Quick Data?</vt:lpstr>
      <vt:lpstr>Quick Conversations</vt:lpstr>
      <vt:lpstr>Quick Observations</vt:lpstr>
      <vt:lpstr>Easy-to-Collect Quantitative Data</vt:lpstr>
      <vt:lpstr>Moving Through the Levels</vt:lpstr>
      <vt:lpstr>Leading Indicators for Level 1 Safe and Collaborative Culture</vt:lpstr>
      <vt:lpstr>Level 1 Critical Commitment Safe and Collaborative Culture</vt:lpstr>
      <vt:lpstr>Level 1 Critical Commitment Safe and Collaborative Culture</vt:lpstr>
      <vt:lpstr>Moving Through the Levels</vt:lpstr>
      <vt:lpstr>Leading Indicators for Level 2 Effective Teaching in Every Classroom</vt:lpstr>
      <vt:lpstr>Use a scale that is designed to track growth</vt:lpstr>
      <vt:lpstr>PowerPoint Presentation</vt:lpstr>
      <vt:lpstr>PowerPoint Presentation</vt:lpstr>
      <vt:lpstr>Moving Through the Levels</vt:lpstr>
      <vt:lpstr>Leading Indicators for Level 3 Guaranteed and Viable Curriculum</vt:lpstr>
      <vt:lpstr>Level 3 Critical Commitment Guaranteed and Viable Curriculum</vt:lpstr>
      <vt:lpstr>Critical Aspects Guaranteed and Viable Curriculum</vt:lpstr>
      <vt:lpstr>PowerPoint Presentation</vt:lpstr>
      <vt:lpstr>Isabelle Beck’s Distinctions</vt:lpstr>
      <vt:lpstr>We now know the playing field.</vt:lpstr>
      <vt:lpstr>There is no longer an excuse for any student to leave school lacking a general knowledge of... the basic general terms, the advanced general terms, and the academic terms… necessary for success in society.</vt:lpstr>
      <vt:lpstr>PowerPoint Presentation</vt:lpstr>
      <vt:lpstr>PowerPoint Presentation</vt:lpstr>
      <vt:lpstr>PowerPoint Presentation</vt:lpstr>
      <vt:lpstr>PowerPoint Presentation</vt:lpstr>
      <vt:lpstr>Sample Cognitive Skills</vt:lpstr>
      <vt:lpstr>Reasoning Processes That Relate to College and Career Readiness</vt:lpstr>
      <vt:lpstr>Moving Through the Levels</vt:lpstr>
      <vt:lpstr>Leading Indicators for Level 4 Standards-Referenced Reporting</vt:lpstr>
      <vt:lpstr>Level 4 Critical Commitment Standards-Referenced Reporting</vt:lpstr>
      <vt:lpstr>Example Proficiency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Law</vt:lpstr>
      <vt:lpstr>PowerPoint Presentation</vt:lpstr>
      <vt:lpstr>PowerPoint Presentation</vt:lpstr>
      <vt:lpstr>PowerPoint Presentation</vt:lpstr>
      <vt:lpstr>PowerPoint Presentation</vt:lpstr>
      <vt:lpstr>PowerPoint Presentation</vt:lpstr>
      <vt:lpstr>Critical Aspect Standards-Referenced Reporting</vt:lpstr>
      <vt:lpstr>PowerPoint Presentation</vt:lpstr>
      <vt:lpstr>PowerPoint Presentation</vt:lpstr>
      <vt:lpstr>Moving Through the Levels</vt:lpstr>
      <vt:lpstr>Leading Indicators for Level 5 Competency-Based Education</vt:lpstr>
      <vt:lpstr>Critical Aspect Competency-Based Education</vt:lpstr>
      <vt:lpstr>Reporting System: Grade-Level Approach</vt:lpstr>
      <vt:lpstr>Reporting System: High School Approach</vt:lpstr>
      <vt:lpstr>Competency-Based Feedback, Teaching, and Reporting</vt:lpstr>
      <vt:lpstr>Foundational Shift: From one big score to a bunch of little scores</vt:lpstr>
      <vt:lpstr>Decision Points</vt:lpstr>
      <vt:lpstr>How Topics Are Articulated and Assessed</vt:lpstr>
      <vt:lpstr>How Topics Are Articulated and Assessed</vt:lpstr>
      <vt:lpstr>Unpacking Standards</vt:lpstr>
      <vt:lpstr>Current Standards Statements</vt:lpstr>
      <vt:lpstr>Measurement Topic Statements</vt:lpstr>
      <vt:lpstr>Measurement Topics: Grade 8 Math</vt:lpstr>
      <vt:lpstr>Cizek (2007)</vt:lpstr>
      <vt:lpstr>Cizek (2007)</vt:lpstr>
      <vt:lpstr>It might be that the dependability of conclusions about differences in sub-area performance is nearly zero.   In many cases, a teacher who flipped a coin to decide whether to provide the pupil with focused intervention in algebra (heads) or measurement (tails) would be making the decision about as accurately as the teacher who relied on an examination of sub-score differences for the two areas.</vt:lpstr>
      <vt:lpstr>Observed score = true score + error</vt:lpstr>
      <vt:lpstr>250 Studies With Classroom Assessments:  SD = 12 points Reliability = .45 </vt:lpstr>
      <vt:lpstr>How Topics Are Articulated and Assessed</vt:lpstr>
      <vt:lpstr>At a very basic level, a proficiency scale is nothing more than thinking about the content for an important topic in terms of three levels of difficulty.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targets can be expressed as “I can” statements and posted as separate items while they are the subject of instruction.</vt:lpstr>
      <vt:lpstr>PowerPoint Presentation</vt:lpstr>
      <vt:lpstr>I can describe the characteristics of the troposphere and explain how it fits into the earth’s atmosphere </vt:lpstr>
      <vt:lpstr>PowerPoint Presentation</vt:lpstr>
      <vt:lpstr>PowerPoint Presentation</vt:lpstr>
      <vt:lpstr>PowerPoint Presentation</vt:lpstr>
      <vt:lpstr>PowerPoint Presentation</vt:lpstr>
      <vt:lpstr>Reporting</vt:lpstr>
      <vt:lpstr>Example Proficiency Scale</vt:lpstr>
      <vt:lpstr>Critical Aspect Standards-Referenced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Personalized Learning</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Allen</dc:creator>
  <cp:lastModifiedBy>robert.marzano</cp:lastModifiedBy>
  <cp:revision>177</cp:revision>
  <cp:lastPrinted>2014-02-07T16:26:59Z</cp:lastPrinted>
  <dcterms:created xsi:type="dcterms:W3CDTF">2013-03-13T13:06:35Z</dcterms:created>
  <dcterms:modified xsi:type="dcterms:W3CDTF">2015-11-24T22:01:26Z</dcterms:modified>
</cp:coreProperties>
</file>